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notesMasterIdLst>
    <p:notesMasterId r:id="rId32"/>
  </p:notesMasterIdLst>
  <p:sldIdLst>
    <p:sldId id="256" r:id="rId2"/>
    <p:sldId id="258" r:id="rId3"/>
    <p:sldId id="276" r:id="rId4"/>
    <p:sldId id="257" r:id="rId5"/>
    <p:sldId id="259" r:id="rId6"/>
    <p:sldId id="260" r:id="rId7"/>
    <p:sldId id="261" r:id="rId8"/>
    <p:sldId id="263" r:id="rId9"/>
    <p:sldId id="277" r:id="rId10"/>
    <p:sldId id="268" r:id="rId11"/>
    <p:sldId id="264" r:id="rId12"/>
    <p:sldId id="266" r:id="rId13"/>
    <p:sldId id="278" r:id="rId14"/>
    <p:sldId id="265" r:id="rId15"/>
    <p:sldId id="280" r:id="rId16"/>
    <p:sldId id="279" r:id="rId17"/>
    <p:sldId id="282" r:id="rId18"/>
    <p:sldId id="281" r:id="rId19"/>
    <p:sldId id="267" r:id="rId20"/>
    <p:sldId id="283" r:id="rId21"/>
    <p:sldId id="290" r:id="rId22"/>
    <p:sldId id="284" r:id="rId23"/>
    <p:sldId id="285" r:id="rId24"/>
    <p:sldId id="286" r:id="rId25"/>
    <p:sldId id="287" r:id="rId26"/>
    <p:sldId id="288" r:id="rId27"/>
    <p:sldId id="269" r:id="rId28"/>
    <p:sldId id="270" r:id="rId29"/>
    <p:sldId id="271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2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3B2FFF-1594-4B89-9EF3-A7BB37DC3BE6}" v="390" dt="2024-08-19T12:04:08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3447" autoAdjust="0"/>
  </p:normalViewPr>
  <p:slideViewPr>
    <p:cSldViewPr snapToGrid="0">
      <p:cViewPr>
        <p:scale>
          <a:sx n="66" d="100"/>
          <a:sy n="66" d="100"/>
        </p:scale>
        <p:origin x="668" y="-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Sarris" userId="091b3969-1729-401b-8db7-e1fa1b6412c4" providerId="ADAL" clId="{F03B2FFF-1594-4B89-9EF3-A7BB37DC3BE6}"/>
    <pc:docChg chg="undo custSel addSld delSld modSld sldOrd">
      <pc:chgData name="Mohammad Sarris" userId="091b3969-1729-401b-8db7-e1fa1b6412c4" providerId="ADAL" clId="{F03B2FFF-1594-4B89-9EF3-A7BB37DC3BE6}" dt="2024-08-20T03:47:06.909" v="5415" actId="1076"/>
      <pc:docMkLst>
        <pc:docMk/>
      </pc:docMkLst>
      <pc:sldChg chg="addSp delSp modSp mod ord">
        <pc:chgData name="Mohammad Sarris" userId="091b3969-1729-401b-8db7-e1fa1b6412c4" providerId="ADAL" clId="{F03B2FFF-1594-4B89-9EF3-A7BB37DC3BE6}" dt="2024-08-18T10:58:22.453" v="407"/>
        <pc:sldMkLst>
          <pc:docMk/>
          <pc:sldMk cId="3089937688" sldId="257"/>
        </pc:sldMkLst>
        <pc:spChg chg="mod">
          <ac:chgData name="Mohammad Sarris" userId="091b3969-1729-401b-8db7-e1fa1b6412c4" providerId="ADAL" clId="{F03B2FFF-1594-4B89-9EF3-A7BB37DC3BE6}" dt="2024-08-18T10:45:22.262" v="295" actId="113"/>
          <ac:spMkLst>
            <pc:docMk/>
            <pc:sldMk cId="3089937688" sldId="257"/>
            <ac:spMk id="5" creationId="{DAD024AE-17BB-58B8-DF21-A2C9277AC9D0}"/>
          </ac:spMkLst>
        </pc:spChg>
        <pc:spChg chg="add mod">
          <ac:chgData name="Mohammad Sarris" userId="091b3969-1729-401b-8db7-e1fa1b6412c4" providerId="ADAL" clId="{F03B2FFF-1594-4B89-9EF3-A7BB37DC3BE6}" dt="2024-08-18T10:23:42.875" v="52" actId="13822"/>
          <ac:spMkLst>
            <pc:docMk/>
            <pc:sldMk cId="3089937688" sldId="257"/>
            <ac:spMk id="6" creationId="{7460CCF7-13A7-1C35-1702-D176318F5607}"/>
          </ac:spMkLst>
        </pc:spChg>
        <pc:spChg chg="add mod">
          <ac:chgData name="Mohammad Sarris" userId="091b3969-1729-401b-8db7-e1fa1b6412c4" providerId="ADAL" clId="{F03B2FFF-1594-4B89-9EF3-A7BB37DC3BE6}" dt="2024-08-18T10:24:18.195" v="71" actId="1076"/>
          <ac:spMkLst>
            <pc:docMk/>
            <pc:sldMk cId="3089937688" sldId="257"/>
            <ac:spMk id="7" creationId="{8DF0CAAB-E8D7-4DE9-2C37-C9294456A339}"/>
          </ac:spMkLst>
        </pc:spChg>
        <pc:spChg chg="add mod">
          <ac:chgData name="Mohammad Sarris" userId="091b3969-1729-401b-8db7-e1fa1b6412c4" providerId="ADAL" clId="{F03B2FFF-1594-4B89-9EF3-A7BB37DC3BE6}" dt="2024-08-18T10:25:02.997" v="76" actId="13822"/>
          <ac:spMkLst>
            <pc:docMk/>
            <pc:sldMk cId="3089937688" sldId="257"/>
            <ac:spMk id="8" creationId="{DFBF4BDF-B42C-2909-8523-6E91C7A9BE9A}"/>
          </ac:spMkLst>
        </pc:spChg>
        <pc:spChg chg="add mod">
          <ac:chgData name="Mohammad Sarris" userId="091b3969-1729-401b-8db7-e1fa1b6412c4" providerId="ADAL" clId="{F03B2FFF-1594-4B89-9EF3-A7BB37DC3BE6}" dt="2024-08-18T10:27:39.993" v="143" actId="1076"/>
          <ac:spMkLst>
            <pc:docMk/>
            <pc:sldMk cId="3089937688" sldId="257"/>
            <ac:spMk id="9" creationId="{05E31A75-7EF7-A0A2-1576-DBE587E19EC1}"/>
          </ac:spMkLst>
        </pc:spChg>
        <pc:spChg chg="add mod">
          <ac:chgData name="Mohammad Sarris" userId="091b3969-1729-401b-8db7-e1fa1b6412c4" providerId="ADAL" clId="{F03B2FFF-1594-4B89-9EF3-A7BB37DC3BE6}" dt="2024-08-18T10:27:44.284" v="144" actId="1076"/>
          <ac:spMkLst>
            <pc:docMk/>
            <pc:sldMk cId="3089937688" sldId="257"/>
            <ac:spMk id="10" creationId="{E3F09C64-B93F-11FE-03C3-397DAE87145C}"/>
          </ac:spMkLst>
        </pc:spChg>
        <pc:spChg chg="add mod">
          <ac:chgData name="Mohammad Sarris" userId="091b3969-1729-401b-8db7-e1fa1b6412c4" providerId="ADAL" clId="{F03B2FFF-1594-4B89-9EF3-A7BB37DC3BE6}" dt="2024-08-18T10:33:02.433" v="254" actId="1076"/>
          <ac:spMkLst>
            <pc:docMk/>
            <pc:sldMk cId="3089937688" sldId="257"/>
            <ac:spMk id="11" creationId="{0DA938D9-A81A-B75B-6471-7B296147F32B}"/>
          </ac:spMkLst>
        </pc:spChg>
        <pc:spChg chg="add del">
          <ac:chgData name="Mohammad Sarris" userId="091b3969-1729-401b-8db7-e1fa1b6412c4" providerId="ADAL" clId="{F03B2FFF-1594-4B89-9EF3-A7BB37DC3BE6}" dt="2024-08-18T10:30:27.841" v="219" actId="478"/>
          <ac:spMkLst>
            <pc:docMk/>
            <pc:sldMk cId="3089937688" sldId="257"/>
            <ac:spMk id="17" creationId="{BE5DF3F2-C1C4-7D6A-DED1-C1F792FE46D0}"/>
          </ac:spMkLst>
        </pc:spChg>
        <pc:spChg chg="add mod">
          <ac:chgData name="Mohammad Sarris" userId="091b3969-1729-401b-8db7-e1fa1b6412c4" providerId="ADAL" clId="{F03B2FFF-1594-4B89-9EF3-A7BB37DC3BE6}" dt="2024-08-18T10:32:34.895" v="248" actId="207"/>
          <ac:spMkLst>
            <pc:docMk/>
            <pc:sldMk cId="3089937688" sldId="257"/>
            <ac:spMk id="24" creationId="{F0C8E157-072C-48B5-58D5-6449F80E63A0}"/>
          </ac:spMkLst>
        </pc:spChg>
        <pc:picChg chg="add mod">
          <ac:chgData name="Mohammad Sarris" userId="091b3969-1729-401b-8db7-e1fa1b6412c4" providerId="ADAL" clId="{F03B2FFF-1594-4B89-9EF3-A7BB37DC3BE6}" dt="2024-08-18T10:21:29.114" v="44" actId="1076"/>
          <ac:picMkLst>
            <pc:docMk/>
            <pc:sldMk cId="3089937688" sldId="257"/>
            <ac:picMk id="3" creationId="{A7097E9B-9E1B-0B7F-5523-FB32ECFF36D9}"/>
          </ac:picMkLst>
        </pc:picChg>
        <pc:cxnChg chg="add mod">
          <ac:chgData name="Mohammad Sarris" userId="091b3969-1729-401b-8db7-e1fa1b6412c4" providerId="ADAL" clId="{F03B2FFF-1594-4B89-9EF3-A7BB37DC3BE6}" dt="2024-08-18T10:32:56.229" v="253" actId="208"/>
          <ac:cxnSpMkLst>
            <pc:docMk/>
            <pc:sldMk cId="3089937688" sldId="257"/>
            <ac:cxnSpMk id="13" creationId="{ED2C89F2-7779-5C4E-00C9-5DF725A0299D}"/>
          </ac:cxnSpMkLst>
        </pc:cxnChg>
        <pc:cxnChg chg="add del mod">
          <ac:chgData name="Mohammad Sarris" userId="091b3969-1729-401b-8db7-e1fa1b6412c4" providerId="ADAL" clId="{F03B2FFF-1594-4B89-9EF3-A7BB37DC3BE6}" dt="2024-08-18T10:30:55.042" v="224" actId="478"/>
          <ac:cxnSpMkLst>
            <pc:docMk/>
            <pc:sldMk cId="3089937688" sldId="257"/>
            <ac:cxnSpMk id="19" creationId="{9BB25D1B-3A55-B2B9-FDD5-7B3B3DEFD9E1}"/>
          </ac:cxnSpMkLst>
        </pc:cxnChg>
        <pc:cxnChg chg="add mod">
          <ac:chgData name="Mohammad Sarris" userId="091b3969-1729-401b-8db7-e1fa1b6412c4" providerId="ADAL" clId="{F03B2FFF-1594-4B89-9EF3-A7BB37DC3BE6}" dt="2024-08-18T10:32:49.167" v="251" actId="208"/>
          <ac:cxnSpMkLst>
            <pc:docMk/>
            <pc:sldMk cId="3089937688" sldId="257"/>
            <ac:cxnSpMk id="21" creationId="{BA3F493A-7D2F-3C83-77F9-26DA99612982}"/>
          </ac:cxnSpMkLst>
        </pc:cxnChg>
        <pc:cxnChg chg="add mod">
          <ac:chgData name="Mohammad Sarris" userId="091b3969-1729-401b-8db7-e1fa1b6412c4" providerId="ADAL" clId="{F03B2FFF-1594-4B89-9EF3-A7BB37DC3BE6}" dt="2024-08-18T10:32:52.637" v="252" actId="208"/>
          <ac:cxnSpMkLst>
            <pc:docMk/>
            <pc:sldMk cId="3089937688" sldId="257"/>
            <ac:cxnSpMk id="23" creationId="{9885B5F1-E6FA-811B-3102-30B10F714717}"/>
          </ac:cxnSpMkLst>
        </pc:cxnChg>
        <pc:cxnChg chg="add del mod">
          <ac:chgData name="Mohammad Sarris" userId="091b3969-1729-401b-8db7-e1fa1b6412c4" providerId="ADAL" clId="{F03B2FFF-1594-4B89-9EF3-A7BB37DC3BE6}" dt="2024-08-18T10:35:11.020" v="258" actId="478"/>
          <ac:cxnSpMkLst>
            <pc:docMk/>
            <pc:sldMk cId="3089937688" sldId="257"/>
            <ac:cxnSpMk id="26" creationId="{1304F198-3337-3ADD-FBEE-D86762930880}"/>
          </ac:cxnSpMkLst>
        </pc:cxnChg>
        <pc:cxnChg chg="add mod">
          <ac:chgData name="Mohammad Sarris" userId="091b3969-1729-401b-8db7-e1fa1b6412c4" providerId="ADAL" clId="{F03B2FFF-1594-4B89-9EF3-A7BB37DC3BE6}" dt="2024-08-18T10:35:30.095" v="260" actId="17032"/>
          <ac:cxnSpMkLst>
            <pc:docMk/>
            <pc:sldMk cId="3089937688" sldId="257"/>
            <ac:cxnSpMk id="28" creationId="{D07F0624-EBDE-BD93-1706-8E4B21E2B56A}"/>
          </ac:cxnSpMkLst>
        </pc:cxnChg>
        <pc:cxnChg chg="add mod">
          <ac:chgData name="Mohammad Sarris" userId="091b3969-1729-401b-8db7-e1fa1b6412c4" providerId="ADAL" clId="{F03B2FFF-1594-4B89-9EF3-A7BB37DC3BE6}" dt="2024-08-18T10:35:49.658" v="265" actId="1076"/>
          <ac:cxnSpMkLst>
            <pc:docMk/>
            <pc:sldMk cId="3089937688" sldId="257"/>
            <ac:cxnSpMk id="29" creationId="{55C4B5D0-2923-E014-2C8D-B97389100D28}"/>
          </ac:cxnSpMkLst>
        </pc:cxnChg>
      </pc:sldChg>
      <pc:sldChg chg="addSp delSp modSp add mod modClrScheme chgLayout">
        <pc:chgData name="Mohammad Sarris" userId="091b3969-1729-401b-8db7-e1fa1b6412c4" providerId="ADAL" clId="{F03B2FFF-1594-4B89-9EF3-A7BB37DC3BE6}" dt="2024-08-18T12:26:46.098" v="615" actId="20577"/>
        <pc:sldMkLst>
          <pc:docMk/>
          <pc:sldMk cId="2648914292" sldId="258"/>
        </pc:sldMkLst>
        <pc:spChg chg="add del mod ord">
          <ac:chgData name="Mohammad Sarris" userId="091b3969-1729-401b-8db7-e1fa1b6412c4" providerId="ADAL" clId="{F03B2FFF-1594-4B89-9EF3-A7BB37DC3BE6}" dt="2024-08-18T10:44:37.232" v="292" actId="478"/>
          <ac:spMkLst>
            <pc:docMk/>
            <pc:sldMk cId="2648914292" sldId="258"/>
            <ac:spMk id="2" creationId="{28B0FF77-E42B-66B5-FC8E-8AD31CBD9A1D}"/>
          </ac:spMkLst>
        </pc:spChg>
        <pc:spChg chg="add del mod ord">
          <ac:chgData name="Mohammad Sarris" userId="091b3969-1729-401b-8db7-e1fa1b6412c4" providerId="ADAL" clId="{F03B2FFF-1594-4B89-9EF3-A7BB37DC3BE6}" dt="2024-08-18T10:45:37.845" v="296" actId="478"/>
          <ac:spMkLst>
            <pc:docMk/>
            <pc:sldMk cId="2648914292" sldId="258"/>
            <ac:spMk id="3" creationId="{AE3D7BA8-C35A-1D6F-6458-4007EA49296C}"/>
          </ac:spMkLst>
        </pc:spChg>
        <pc:spChg chg="mod">
          <ac:chgData name="Mohammad Sarris" userId="091b3969-1729-401b-8db7-e1fa1b6412c4" providerId="ADAL" clId="{F03B2FFF-1594-4B89-9EF3-A7BB37DC3BE6}" dt="2024-08-18T11:08:02.986" v="530" actId="20577"/>
          <ac:spMkLst>
            <pc:docMk/>
            <pc:sldMk cId="2648914292" sldId="258"/>
            <ac:spMk id="5" creationId="{DAD024AE-17BB-58B8-DF21-A2C9277AC9D0}"/>
          </ac:spMkLst>
        </pc:spChg>
        <pc:spChg chg="add del mod ord">
          <ac:chgData name="Mohammad Sarris" userId="091b3969-1729-401b-8db7-e1fa1b6412c4" providerId="ADAL" clId="{F03B2FFF-1594-4B89-9EF3-A7BB37DC3BE6}" dt="2024-08-18T10:44:34.179" v="291" actId="700"/>
          <ac:spMkLst>
            <pc:docMk/>
            <pc:sldMk cId="2648914292" sldId="258"/>
            <ac:spMk id="6" creationId="{5EF5F04F-85ED-1707-08D6-31D7C24089C0}"/>
          </ac:spMkLst>
        </pc:spChg>
        <pc:spChg chg="add del mod ord">
          <ac:chgData name="Mohammad Sarris" userId="091b3969-1729-401b-8db7-e1fa1b6412c4" providerId="ADAL" clId="{F03B2FFF-1594-4B89-9EF3-A7BB37DC3BE6}" dt="2024-08-18T10:44:34.179" v="291" actId="700"/>
          <ac:spMkLst>
            <pc:docMk/>
            <pc:sldMk cId="2648914292" sldId="258"/>
            <ac:spMk id="7" creationId="{CE08BA0A-6CD5-C83B-ECC1-217EFCC63A3B}"/>
          </ac:spMkLst>
        </pc:spChg>
        <pc:spChg chg="add del mod ord">
          <ac:chgData name="Mohammad Sarris" userId="091b3969-1729-401b-8db7-e1fa1b6412c4" providerId="ADAL" clId="{F03B2FFF-1594-4B89-9EF3-A7BB37DC3BE6}" dt="2024-08-18T10:46:11.808" v="299" actId="478"/>
          <ac:spMkLst>
            <pc:docMk/>
            <pc:sldMk cId="2648914292" sldId="258"/>
            <ac:spMk id="8" creationId="{69898D52-F85A-51ED-060F-22FF9A00AE56}"/>
          </ac:spMkLst>
        </pc:spChg>
        <pc:spChg chg="add mod ord">
          <ac:chgData name="Mohammad Sarris" userId="091b3969-1729-401b-8db7-e1fa1b6412c4" providerId="ADAL" clId="{F03B2FFF-1594-4B89-9EF3-A7BB37DC3BE6}" dt="2024-08-18T12:26:46.098" v="615" actId="20577"/>
          <ac:spMkLst>
            <pc:docMk/>
            <pc:sldMk cId="2648914292" sldId="258"/>
            <ac:spMk id="9" creationId="{AD580708-1AC4-7B19-5379-C9CBFBD62C29}"/>
          </ac:spMkLst>
        </pc:spChg>
      </pc:sldChg>
      <pc:sldChg chg="addSp delSp modSp add mod">
        <pc:chgData name="Mohammad Sarris" userId="091b3969-1729-401b-8db7-e1fa1b6412c4" providerId="ADAL" clId="{F03B2FFF-1594-4B89-9EF3-A7BB37DC3BE6}" dt="2024-08-18T12:38:12.702" v="711" actId="20577"/>
        <pc:sldMkLst>
          <pc:docMk/>
          <pc:sldMk cId="1611508283" sldId="259"/>
        </pc:sldMkLst>
        <pc:spChg chg="mod">
          <ac:chgData name="Mohammad Sarris" userId="091b3969-1729-401b-8db7-e1fa1b6412c4" providerId="ADAL" clId="{F03B2FFF-1594-4B89-9EF3-A7BB37DC3BE6}" dt="2024-08-18T12:38:12.702" v="711" actId="20577"/>
          <ac:spMkLst>
            <pc:docMk/>
            <pc:sldMk cId="1611508283" sldId="259"/>
            <ac:spMk id="5" creationId="{DAD024AE-17BB-58B8-DF21-A2C9277AC9D0}"/>
          </ac:spMkLst>
        </pc:spChg>
        <pc:spChg chg="del">
          <ac:chgData name="Mohammad Sarris" userId="091b3969-1729-401b-8db7-e1fa1b6412c4" providerId="ADAL" clId="{F03B2FFF-1594-4B89-9EF3-A7BB37DC3BE6}" dt="2024-08-18T12:33:51.181" v="627"/>
          <ac:spMkLst>
            <pc:docMk/>
            <pc:sldMk cId="1611508283" sldId="259"/>
            <ac:spMk id="9" creationId="{AD580708-1AC4-7B19-5379-C9CBFBD62C29}"/>
          </ac:spMkLst>
        </pc:spChg>
        <pc:spChg chg="add del mod">
          <ac:chgData name="Mohammad Sarris" userId="091b3969-1729-401b-8db7-e1fa1b6412c4" providerId="ADAL" clId="{F03B2FFF-1594-4B89-9EF3-A7BB37DC3BE6}" dt="2024-08-18T12:36:45.245" v="671" actId="478"/>
          <ac:spMkLst>
            <pc:docMk/>
            <pc:sldMk cId="1611508283" sldId="259"/>
            <ac:spMk id="11" creationId="{C9E371F1-1389-D37D-E638-6FE61B893ACA}"/>
          </ac:spMkLst>
        </pc:spChg>
        <pc:spChg chg="add mod">
          <ac:chgData name="Mohammad Sarris" userId="091b3969-1729-401b-8db7-e1fa1b6412c4" providerId="ADAL" clId="{F03B2FFF-1594-4B89-9EF3-A7BB37DC3BE6}" dt="2024-08-18T12:37:08.875" v="681" actId="122"/>
          <ac:spMkLst>
            <pc:docMk/>
            <pc:sldMk cId="1611508283" sldId="259"/>
            <ac:spMk id="12" creationId="{5952A387-5E1D-368E-2B1B-806B270E2A66}"/>
          </ac:spMkLst>
        </pc:spChg>
        <pc:spChg chg="add mod">
          <ac:chgData name="Mohammad Sarris" userId="091b3969-1729-401b-8db7-e1fa1b6412c4" providerId="ADAL" clId="{F03B2FFF-1594-4B89-9EF3-A7BB37DC3BE6}" dt="2024-08-18T12:37:48.933" v="704" actId="313"/>
          <ac:spMkLst>
            <pc:docMk/>
            <pc:sldMk cId="1611508283" sldId="259"/>
            <ac:spMk id="13" creationId="{283A0B03-F9AC-91C3-6752-967081A2A06C}"/>
          </ac:spMkLst>
        </pc:spChg>
        <pc:spChg chg="add mod">
          <ac:chgData name="Mohammad Sarris" userId="091b3969-1729-401b-8db7-e1fa1b6412c4" providerId="ADAL" clId="{F03B2FFF-1594-4B89-9EF3-A7BB37DC3BE6}" dt="2024-08-18T12:37:44.216" v="703" actId="20577"/>
          <ac:spMkLst>
            <pc:docMk/>
            <pc:sldMk cId="1611508283" sldId="259"/>
            <ac:spMk id="14" creationId="{9600BAE0-4C82-31B2-4447-AEA0489AEF7B}"/>
          </ac:spMkLst>
        </pc:spChg>
        <pc:picChg chg="add mod">
          <ac:chgData name="Mohammad Sarris" userId="091b3969-1729-401b-8db7-e1fa1b6412c4" providerId="ADAL" clId="{F03B2FFF-1594-4B89-9EF3-A7BB37DC3BE6}" dt="2024-08-18T12:36:23.057" v="668" actId="14100"/>
          <ac:picMkLst>
            <pc:docMk/>
            <pc:sldMk cId="1611508283" sldId="259"/>
            <ac:picMk id="3" creationId="{A20078CB-69DC-5989-BCED-9A24944E1808}"/>
          </ac:picMkLst>
        </pc:picChg>
        <pc:picChg chg="add mod">
          <ac:chgData name="Mohammad Sarris" userId="091b3969-1729-401b-8db7-e1fa1b6412c4" providerId="ADAL" clId="{F03B2FFF-1594-4B89-9EF3-A7BB37DC3BE6}" dt="2024-08-18T12:36:21.042" v="667" actId="14100"/>
          <ac:picMkLst>
            <pc:docMk/>
            <pc:sldMk cId="1611508283" sldId="259"/>
            <ac:picMk id="7" creationId="{F1A0C6C8-95B5-FC93-A160-A6993FD9C24E}"/>
          </ac:picMkLst>
        </pc:picChg>
        <pc:picChg chg="add mod">
          <ac:chgData name="Mohammad Sarris" userId="091b3969-1729-401b-8db7-e1fa1b6412c4" providerId="ADAL" clId="{F03B2FFF-1594-4B89-9EF3-A7BB37DC3BE6}" dt="2024-08-18T12:36:14.421" v="666" actId="14100"/>
          <ac:picMkLst>
            <pc:docMk/>
            <pc:sldMk cId="1611508283" sldId="259"/>
            <ac:picMk id="10" creationId="{D066C1B1-69A7-B115-84DF-81757D3EC754}"/>
          </ac:picMkLst>
        </pc:picChg>
      </pc:sldChg>
      <pc:sldChg chg="add del">
        <pc:chgData name="Mohammad Sarris" userId="091b3969-1729-401b-8db7-e1fa1b6412c4" providerId="ADAL" clId="{F03B2FFF-1594-4B89-9EF3-A7BB37DC3BE6}" dt="2024-08-18T10:46:39.812" v="305" actId="47"/>
        <pc:sldMkLst>
          <pc:docMk/>
          <pc:sldMk cId="3640631323" sldId="259"/>
        </pc:sldMkLst>
      </pc:sldChg>
      <pc:sldChg chg="add del">
        <pc:chgData name="Mohammad Sarris" userId="091b3969-1729-401b-8db7-e1fa1b6412c4" providerId="ADAL" clId="{F03B2FFF-1594-4B89-9EF3-A7BB37DC3BE6}" dt="2024-08-18T10:46:40.070" v="306" actId="47"/>
        <pc:sldMkLst>
          <pc:docMk/>
          <pc:sldMk cId="1533014733" sldId="260"/>
        </pc:sldMkLst>
      </pc:sldChg>
      <pc:sldChg chg="addSp modSp add mod">
        <pc:chgData name="Mohammad Sarris" userId="091b3969-1729-401b-8db7-e1fa1b6412c4" providerId="ADAL" clId="{F03B2FFF-1594-4B89-9EF3-A7BB37DC3BE6}" dt="2024-08-18T13:15:51.711" v="1506" actId="20577"/>
        <pc:sldMkLst>
          <pc:docMk/>
          <pc:sldMk cId="2374391114" sldId="260"/>
        </pc:sldMkLst>
        <pc:spChg chg="mod">
          <ac:chgData name="Mohammad Sarris" userId="091b3969-1729-401b-8db7-e1fa1b6412c4" providerId="ADAL" clId="{F03B2FFF-1594-4B89-9EF3-A7BB37DC3BE6}" dt="2024-08-18T12:38:59.134" v="746" actId="313"/>
          <ac:spMkLst>
            <pc:docMk/>
            <pc:sldMk cId="2374391114" sldId="260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8T13:15:51.711" v="1506" actId="20577"/>
          <ac:spMkLst>
            <pc:docMk/>
            <pc:sldMk cId="2374391114" sldId="260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8T13:02:49.322" v="1271" actId="1076"/>
          <ac:picMkLst>
            <pc:docMk/>
            <pc:sldMk cId="2374391114" sldId="260"/>
            <ac:picMk id="3" creationId="{435FC81C-D34A-EDD4-1A46-4D047178809A}"/>
          </ac:picMkLst>
        </pc:picChg>
        <pc:picChg chg="add mod modCrop">
          <ac:chgData name="Mohammad Sarris" userId="091b3969-1729-401b-8db7-e1fa1b6412c4" providerId="ADAL" clId="{F03B2FFF-1594-4B89-9EF3-A7BB37DC3BE6}" dt="2024-08-18T13:02:53.431" v="1273" actId="1076"/>
          <ac:picMkLst>
            <pc:docMk/>
            <pc:sldMk cId="2374391114" sldId="260"/>
            <ac:picMk id="7" creationId="{D34E0AEA-805F-E21A-8269-6D594879149B}"/>
          </ac:picMkLst>
        </pc:picChg>
      </pc:sldChg>
      <pc:sldChg chg="add del">
        <pc:chgData name="Mohammad Sarris" userId="091b3969-1729-401b-8db7-e1fa1b6412c4" providerId="ADAL" clId="{F03B2FFF-1594-4B89-9EF3-A7BB37DC3BE6}" dt="2024-08-18T10:46:40.431" v="307" actId="47"/>
        <pc:sldMkLst>
          <pc:docMk/>
          <pc:sldMk cId="1958668919" sldId="261"/>
        </pc:sldMkLst>
      </pc:sldChg>
      <pc:sldChg chg="addSp modSp add mod">
        <pc:chgData name="Mohammad Sarris" userId="091b3969-1729-401b-8db7-e1fa1b6412c4" providerId="ADAL" clId="{F03B2FFF-1594-4B89-9EF3-A7BB37DC3BE6}" dt="2024-08-18T15:27:30.807" v="2185" actId="20577"/>
        <pc:sldMkLst>
          <pc:docMk/>
          <pc:sldMk cId="3135227229" sldId="261"/>
        </pc:sldMkLst>
        <pc:spChg chg="mod">
          <ac:chgData name="Mohammad Sarris" userId="091b3969-1729-401b-8db7-e1fa1b6412c4" providerId="ADAL" clId="{F03B2FFF-1594-4B89-9EF3-A7BB37DC3BE6}" dt="2024-08-18T13:10:37.129" v="1485" actId="20577"/>
          <ac:spMkLst>
            <pc:docMk/>
            <pc:sldMk cId="3135227229" sldId="261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8T15:27:30.807" v="2185" actId="20577"/>
          <ac:spMkLst>
            <pc:docMk/>
            <pc:sldMk cId="3135227229" sldId="261"/>
            <ac:spMk id="9" creationId="{AD580708-1AC4-7B19-5379-C9CBFBD62C29}"/>
          </ac:spMkLst>
        </pc:spChg>
        <pc:picChg chg="add mod modCrop">
          <ac:chgData name="Mohammad Sarris" userId="091b3969-1729-401b-8db7-e1fa1b6412c4" providerId="ADAL" clId="{F03B2FFF-1594-4B89-9EF3-A7BB37DC3BE6}" dt="2024-08-18T13:46:19.234" v="1863" actId="1076"/>
          <ac:picMkLst>
            <pc:docMk/>
            <pc:sldMk cId="3135227229" sldId="261"/>
            <ac:picMk id="3" creationId="{CE955B97-D6A5-7A24-7AD2-39477B9B66CC}"/>
          </ac:picMkLst>
        </pc:picChg>
        <pc:picChg chg="add mod modCrop">
          <ac:chgData name="Mohammad Sarris" userId="091b3969-1729-401b-8db7-e1fa1b6412c4" providerId="ADAL" clId="{F03B2FFF-1594-4B89-9EF3-A7BB37DC3BE6}" dt="2024-08-18T13:45:39.657" v="1860" actId="1076"/>
          <ac:picMkLst>
            <pc:docMk/>
            <pc:sldMk cId="3135227229" sldId="261"/>
            <ac:picMk id="7" creationId="{98170754-82F0-DC5F-BD9E-B94CC56C8338}"/>
          </ac:picMkLst>
        </pc:picChg>
      </pc:sldChg>
      <pc:sldChg chg="modSp add del mod ord">
        <pc:chgData name="Mohammad Sarris" userId="091b3969-1729-401b-8db7-e1fa1b6412c4" providerId="ADAL" clId="{F03B2FFF-1594-4B89-9EF3-A7BB37DC3BE6}" dt="2024-08-18T15:20:35.854" v="1993" actId="47"/>
        <pc:sldMkLst>
          <pc:docMk/>
          <pc:sldMk cId="2445794879" sldId="262"/>
        </pc:sldMkLst>
        <pc:spChg chg="mod">
          <ac:chgData name="Mohammad Sarris" userId="091b3969-1729-401b-8db7-e1fa1b6412c4" providerId="ADAL" clId="{F03B2FFF-1594-4B89-9EF3-A7BB37DC3BE6}" dt="2024-08-18T13:48:42.269" v="1886" actId="20577"/>
          <ac:spMkLst>
            <pc:docMk/>
            <pc:sldMk cId="2445794879" sldId="262"/>
            <ac:spMk id="5" creationId="{DAD024AE-17BB-58B8-DF21-A2C9277AC9D0}"/>
          </ac:spMkLst>
        </pc:spChg>
      </pc:sldChg>
      <pc:sldChg chg="add del">
        <pc:chgData name="Mohammad Sarris" userId="091b3969-1729-401b-8db7-e1fa1b6412c4" providerId="ADAL" clId="{F03B2FFF-1594-4B89-9EF3-A7BB37DC3BE6}" dt="2024-08-18T10:46:41.026" v="308" actId="47"/>
        <pc:sldMkLst>
          <pc:docMk/>
          <pc:sldMk cId="3304207197" sldId="262"/>
        </pc:sldMkLst>
      </pc:sldChg>
      <pc:sldChg chg="add del">
        <pc:chgData name="Mohammad Sarris" userId="091b3969-1729-401b-8db7-e1fa1b6412c4" providerId="ADAL" clId="{F03B2FFF-1594-4B89-9EF3-A7BB37DC3BE6}" dt="2024-08-18T10:46:41.030" v="309" actId="47"/>
        <pc:sldMkLst>
          <pc:docMk/>
          <pc:sldMk cId="2176078215" sldId="263"/>
        </pc:sldMkLst>
      </pc:sldChg>
      <pc:sldChg chg="modSp add mod ord">
        <pc:chgData name="Mohammad Sarris" userId="091b3969-1729-401b-8db7-e1fa1b6412c4" providerId="ADAL" clId="{F03B2FFF-1594-4B89-9EF3-A7BB37DC3BE6}" dt="2024-08-18T15:41:30.026" v="2699" actId="12"/>
        <pc:sldMkLst>
          <pc:docMk/>
          <pc:sldMk cId="3620668779" sldId="263"/>
        </pc:sldMkLst>
        <pc:spChg chg="mod">
          <ac:chgData name="Mohammad Sarris" userId="091b3969-1729-401b-8db7-e1fa1b6412c4" providerId="ADAL" clId="{F03B2FFF-1594-4B89-9EF3-A7BB37DC3BE6}" dt="2024-08-18T15:23:41.506" v="2014" actId="20577"/>
          <ac:spMkLst>
            <pc:docMk/>
            <pc:sldMk cId="3620668779" sldId="263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8T15:41:30.026" v="2699" actId="12"/>
          <ac:spMkLst>
            <pc:docMk/>
            <pc:sldMk cId="3620668779" sldId="263"/>
            <ac:spMk id="9" creationId="{AD580708-1AC4-7B19-5379-C9CBFBD62C29}"/>
          </ac:spMkLst>
        </pc:spChg>
      </pc:sldChg>
      <pc:sldChg chg="add del">
        <pc:chgData name="Mohammad Sarris" userId="091b3969-1729-401b-8db7-e1fa1b6412c4" providerId="ADAL" clId="{F03B2FFF-1594-4B89-9EF3-A7BB37DC3BE6}" dt="2024-08-18T10:46:41.042" v="310" actId="47"/>
        <pc:sldMkLst>
          <pc:docMk/>
          <pc:sldMk cId="1305149430" sldId="264"/>
        </pc:sldMkLst>
      </pc:sldChg>
      <pc:sldChg chg="addSp delSp modSp add mod">
        <pc:chgData name="Mohammad Sarris" userId="091b3969-1729-401b-8db7-e1fa1b6412c4" providerId="ADAL" clId="{F03B2FFF-1594-4B89-9EF3-A7BB37DC3BE6}" dt="2024-08-18T17:54:57.676" v="2710" actId="1076"/>
        <pc:sldMkLst>
          <pc:docMk/>
          <pc:sldMk cId="3788852679" sldId="264"/>
        </pc:sldMkLst>
        <pc:spChg chg="mod">
          <ac:chgData name="Mohammad Sarris" userId="091b3969-1729-401b-8db7-e1fa1b6412c4" providerId="ADAL" clId="{F03B2FFF-1594-4B89-9EF3-A7BB37DC3BE6}" dt="2024-08-18T17:53:55.939" v="2700"/>
          <ac:spMkLst>
            <pc:docMk/>
            <pc:sldMk cId="3788852679" sldId="264"/>
            <ac:spMk id="5" creationId="{DAD024AE-17BB-58B8-DF21-A2C9277AC9D0}"/>
          </ac:spMkLst>
        </pc:spChg>
        <pc:spChg chg="del">
          <ac:chgData name="Mohammad Sarris" userId="091b3969-1729-401b-8db7-e1fa1b6412c4" providerId="ADAL" clId="{F03B2FFF-1594-4B89-9EF3-A7BB37DC3BE6}" dt="2024-08-18T17:54:10.713" v="2701"/>
          <ac:spMkLst>
            <pc:docMk/>
            <pc:sldMk cId="3788852679" sldId="264"/>
            <ac:spMk id="9" creationId="{AD580708-1AC4-7B19-5379-C9CBFBD62C29}"/>
          </ac:spMkLst>
        </pc:spChg>
        <pc:picChg chg="add mod modCrop">
          <ac:chgData name="Mohammad Sarris" userId="091b3969-1729-401b-8db7-e1fa1b6412c4" providerId="ADAL" clId="{F03B2FFF-1594-4B89-9EF3-A7BB37DC3BE6}" dt="2024-08-18T17:54:57.676" v="2710" actId="1076"/>
          <ac:picMkLst>
            <pc:docMk/>
            <pc:sldMk cId="3788852679" sldId="264"/>
            <ac:picMk id="3" creationId="{23A26F2C-00E7-AFE4-D290-B36B2449E66C}"/>
          </ac:picMkLst>
        </pc:picChg>
      </pc:sldChg>
      <pc:sldChg chg="addSp delSp modSp add mod ord">
        <pc:chgData name="Mohammad Sarris" userId="091b3969-1729-401b-8db7-e1fa1b6412c4" providerId="ADAL" clId="{F03B2FFF-1594-4B89-9EF3-A7BB37DC3BE6}" dt="2024-08-19T16:45:27.568" v="5308"/>
        <pc:sldMkLst>
          <pc:docMk/>
          <pc:sldMk cId="641974015" sldId="265"/>
        </pc:sldMkLst>
        <pc:spChg chg="add mod">
          <ac:chgData name="Mohammad Sarris" userId="091b3969-1729-401b-8db7-e1fa1b6412c4" providerId="ADAL" clId="{F03B2FFF-1594-4B89-9EF3-A7BB37DC3BE6}" dt="2024-08-19T07:18:14.060" v="3374" actId="5793"/>
          <ac:spMkLst>
            <pc:docMk/>
            <pc:sldMk cId="641974015" sldId="265"/>
            <ac:spMk id="2" creationId="{EE47BA9C-2C05-78BD-94C6-7C9EDF2A840E}"/>
          </ac:spMkLst>
        </pc:spChg>
        <pc:spChg chg="add">
          <ac:chgData name="Mohammad Sarris" userId="091b3969-1729-401b-8db7-e1fa1b6412c4" providerId="ADAL" clId="{F03B2FFF-1594-4B89-9EF3-A7BB37DC3BE6}" dt="2024-08-19T07:10:12.545" v="3309"/>
          <ac:spMkLst>
            <pc:docMk/>
            <pc:sldMk cId="641974015" sldId="265"/>
            <ac:spMk id="3" creationId="{1E00FF94-4E9E-1A15-D312-EA95BFC05F1F}"/>
          </ac:spMkLst>
        </pc:spChg>
        <pc:spChg chg="mod">
          <ac:chgData name="Mohammad Sarris" userId="091b3969-1729-401b-8db7-e1fa1b6412c4" providerId="ADAL" clId="{F03B2FFF-1594-4B89-9EF3-A7BB37DC3BE6}" dt="2024-08-19T07:06:53.204" v="3177" actId="20577"/>
          <ac:spMkLst>
            <pc:docMk/>
            <pc:sldMk cId="641974015" sldId="265"/>
            <ac:spMk id="5" creationId="{DAD024AE-17BB-58B8-DF21-A2C9277AC9D0}"/>
          </ac:spMkLst>
        </pc:spChg>
        <pc:spChg chg="del">
          <ac:chgData name="Mohammad Sarris" userId="091b3969-1729-401b-8db7-e1fa1b6412c4" providerId="ADAL" clId="{F03B2FFF-1594-4B89-9EF3-A7BB37DC3BE6}" dt="2024-08-18T18:06:15.601" v="2765" actId="22"/>
          <ac:spMkLst>
            <pc:docMk/>
            <pc:sldMk cId="641974015" sldId="265"/>
            <ac:spMk id="9" creationId="{AD580708-1AC4-7B19-5379-C9CBFBD62C29}"/>
          </ac:spMkLst>
        </pc:spChg>
        <pc:spChg chg="add del mod">
          <ac:chgData name="Mohammad Sarris" userId="091b3969-1729-401b-8db7-e1fa1b6412c4" providerId="ADAL" clId="{F03B2FFF-1594-4B89-9EF3-A7BB37DC3BE6}" dt="2024-08-18T18:08:06.297" v="2772" actId="478"/>
          <ac:spMkLst>
            <pc:docMk/>
            <pc:sldMk cId="641974015" sldId="265"/>
            <ac:spMk id="10" creationId="{E63F119F-65AB-5E47-50D2-B3DDA810A2D1}"/>
          </ac:spMkLst>
        </pc:spChg>
        <pc:picChg chg="add del mod ord">
          <ac:chgData name="Mohammad Sarris" userId="091b3969-1729-401b-8db7-e1fa1b6412c4" providerId="ADAL" clId="{F03B2FFF-1594-4B89-9EF3-A7BB37DC3BE6}" dt="2024-08-18T18:07:22.213" v="2771" actId="478"/>
          <ac:picMkLst>
            <pc:docMk/>
            <pc:sldMk cId="641974015" sldId="265"/>
            <ac:picMk id="3" creationId="{23AC0281-C2FD-F281-8D52-1C22555114E6}"/>
          </ac:picMkLst>
        </pc:picChg>
        <pc:picChg chg="add del mod modCrop">
          <ac:chgData name="Mohammad Sarris" userId="091b3969-1729-401b-8db7-e1fa1b6412c4" providerId="ADAL" clId="{F03B2FFF-1594-4B89-9EF3-A7BB37DC3BE6}" dt="2024-08-18T19:02:28.360" v="2990" actId="478"/>
          <ac:picMkLst>
            <pc:docMk/>
            <pc:sldMk cId="641974015" sldId="265"/>
            <ac:picMk id="7" creationId="{6779EE9E-4C12-B304-AF81-505243BBD05A}"/>
          </ac:picMkLst>
        </pc:picChg>
        <pc:picChg chg="add mod">
          <ac:chgData name="Mohammad Sarris" userId="091b3969-1729-401b-8db7-e1fa1b6412c4" providerId="ADAL" clId="{F03B2FFF-1594-4B89-9EF3-A7BB37DC3BE6}" dt="2024-08-19T07:19:08.920" v="3378" actId="1076"/>
          <ac:picMkLst>
            <pc:docMk/>
            <pc:sldMk cId="641974015" sldId="265"/>
            <ac:picMk id="7" creationId="{B11033D9-1D68-BEB7-2668-457C35182A66}"/>
          </ac:picMkLst>
        </pc:picChg>
        <pc:picChg chg="add mod">
          <ac:chgData name="Mohammad Sarris" userId="091b3969-1729-401b-8db7-e1fa1b6412c4" providerId="ADAL" clId="{F03B2FFF-1594-4B89-9EF3-A7BB37DC3BE6}" dt="2024-08-19T07:19:06.839" v="3377" actId="1076"/>
          <ac:picMkLst>
            <pc:docMk/>
            <pc:sldMk cId="641974015" sldId="265"/>
            <ac:picMk id="9" creationId="{7A7A41DB-3432-B21F-3D5A-4DB96BE3490F}"/>
          </ac:picMkLst>
        </pc:picChg>
        <pc:picChg chg="add mod">
          <ac:chgData name="Mohammad Sarris" userId="091b3969-1729-401b-8db7-e1fa1b6412c4" providerId="ADAL" clId="{F03B2FFF-1594-4B89-9EF3-A7BB37DC3BE6}" dt="2024-08-19T07:18:25.012" v="3375" actId="1076"/>
          <ac:picMkLst>
            <pc:docMk/>
            <pc:sldMk cId="641974015" sldId="265"/>
            <ac:picMk id="11" creationId="{31BF1C2A-9FB8-7498-6C14-30DB4F7DD265}"/>
          </ac:picMkLst>
        </pc:picChg>
        <pc:picChg chg="add del mod">
          <ac:chgData name="Mohammad Sarris" userId="091b3969-1729-401b-8db7-e1fa1b6412c4" providerId="ADAL" clId="{F03B2FFF-1594-4B89-9EF3-A7BB37DC3BE6}" dt="2024-08-18T19:02:26.716" v="2989" actId="478"/>
          <ac:picMkLst>
            <pc:docMk/>
            <pc:sldMk cId="641974015" sldId="265"/>
            <ac:picMk id="12" creationId="{B0759A6B-4D7C-9856-9FF8-C872055297D6}"/>
          </ac:picMkLst>
        </pc:picChg>
        <pc:picChg chg="add mod">
          <ac:chgData name="Mohammad Sarris" userId="091b3969-1729-401b-8db7-e1fa1b6412c4" providerId="ADAL" clId="{F03B2FFF-1594-4B89-9EF3-A7BB37DC3BE6}" dt="2024-08-19T07:18:29.690" v="3376" actId="1076"/>
          <ac:picMkLst>
            <pc:docMk/>
            <pc:sldMk cId="641974015" sldId="265"/>
            <ac:picMk id="13" creationId="{FDBE3643-7F09-8524-CAF8-7CD823BA6E11}"/>
          </ac:picMkLst>
        </pc:picChg>
      </pc:sldChg>
      <pc:sldChg chg="add del">
        <pc:chgData name="Mohammad Sarris" userId="091b3969-1729-401b-8db7-e1fa1b6412c4" providerId="ADAL" clId="{F03B2FFF-1594-4B89-9EF3-A7BB37DC3BE6}" dt="2024-08-18T10:46:41.042" v="311" actId="47"/>
        <pc:sldMkLst>
          <pc:docMk/>
          <pc:sldMk cId="2128776402" sldId="265"/>
        </pc:sldMkLst>
      </pc:sldChg>
      <pc:sldChg chg="addSp delSp modSp add mod ord">
        <pc:chgData name="Mohammad Sarris" userId="091b3969-1729-401b-8db7-e1fa1b6412c4" providerId="ADAL" clId="{F03B2FFF-1594-4B89-9EF3-A7BB37DC3BE6}" dt="2024-08-19T16:28:19.236" v="5286" actId="478"/>
        <pc:sldMkLst>
          <pc:docMk/>
          <pc:sldMk cId="4364865" sldId="266"/>
        </pc:sldMkLst>
        <pc:spChg chg="mod">
          <ac:chgData name="Mohammad Sarris" userId="091b3969-1729-401b-8db7-e1fa1b6412c4" providerId="ADAL" clId="{F03B2FFF-1594-4B89-9EF3-A7BB37DC3BE6}" dt="2024-08-19T08:51:31.767" v="4587" actId="20577"/>
          <ac:spMkLst>
            <pc:docMk/>
            <pc:sldMk cId="4364865" sldId="266"/>
            <ac:spMk id="5" creationId="{DAD024AE-17BB-58B8-DF21-A2C9277AC9D0}"/>
          </ac:spMkLst>
        </pc:spChg>
        <pc:spChg chg="add del mod">
          <ac:chgData name="Mohammad Sarris" userId="091b3969-1729-401b-8db7-e1fa1b6412c4" providerId="ADAL" clId="{F03B2FFF-1594-4B89-9EF3-A7BB37DC3BE6}" dt="2024-08-18T18:31:07.636" v="2830" actId="478"/>
          <ac:spMkLst>
            <pc:docMk/>
            <pc:sldMk cId="4364865" sldId="266"/>
            <ac:spMk id="7" creationId="{6A4782F0-5EE1-4174-0744-91B5F66A7D9F}"/>
          </ac:spMkLst>
        </pc:spChg>
        <pc:spChg chg="add del mod">
          <ac:chgData name="Mohammad Sarris" userId="091b3969-1729-401b-8db7-e1fa1b6412c4" providerId="ADAL" clId="{F03B2FFF-1594-4B89-9EF3-A7BB37DC3BE6}" dt="2024-08-18T18:47:31.892" v="2940" actId="113"/>
          <ac:spMkLst>
            <pc:docMk/>
            <pc:sldMk cId="4364865" sldId="266"/>
            <ac:spMk id="9" creationId="{AD580708-1AC4-7B19-5379-C9CBFBD62C29}"/>
          </ac:spMkLst>
        </pc:spChg>
        <pc:spChg chg="add del mod">
          <ac:chgData name="Mohammad Sarris" userId="091b3969-1729-401b-8db7-e1fa1b6412c4" providerId="ADAL" clId="{F03B2FFF-1594-4B89-9EF3-A7BB37DC3BE6}" dt="2024-08-18T19:09:29.859" v="3068" actId="478"/>
          <ac:spMkLst>
            <pc:docMk/>
            <pc:sldMk cId="4364865" sldId="266"/>
            <ac:spMk id="11" creationId="{37C62998-D3AD-7D55-5B85-9C19E341E6E5}"/>
          </ac:spMkLst>
        </pc:spChg>
        <pc:spChg chg="add mod">
          <ac:chgData name="Mohammad Sarris" userId="091b3969-1729-401b-8db7-e1fa1b6412c4" providerId="ADAL" clId="{F03B2FFF-1594-4B89-9EF3-A7BB37DC3BE6}" dt="2024-08-18T19:09:34.165" v="3070" actId="1076"/>
          <ac:spMkLst>
            <pc:docMk/>
            <pc:sldMk cId="4364865" sldId="266"/>
            <ac:spMk id="12" creationId="{FF5FE57B-A9D7-9BD9-E40E-9E5B7853FDC6}"/>
          </ac:spMkLst>
        </pc:spChg>
        <pc:spChg chg="add del mod">
          <ac:chgData name="Mohammad Sarris" userId="091b3969-1729-401b-8db7-e1fa1b6412c4" providerId="ADAL" clId="{F03B2FFF-1594-4B89-9EF3-A7BB37DC3BE6}" dt="2024-08-19T16:28:16.260" v="5285" actId="478"/>
          <ac:spMkLst>
            <pc:docMk/>
            <pc:sldMk cId="4364865" sldId="266"/>
            <ac:spMk id="13" creationId="{3D6D9FA4-26C0-6906-C3B3-39A117C1BECB}"/>
          </ac:spMkLst>
        </pc:spChg>
        <pc:spChg chg="add del mod">
          <ac:chgData name="Mohammad Sarris" userId="091b3969-1729-401b-8db7-e1fa1b6412c4" providerId="ADAL" clId="{F03B2FFF-1594-4B89-9EF3-A7BB37DC3BE6}" dt="2024-08-19T16:28:12.754" v="5284" actId="478"/>
          <ac:spMkLst>
            <pc:docMk/>
            <pc:sldMk cId="4364865" sldId="266"/>
            <ac:spMk id="14" creationId="{7F62E57A-1B32-AFC5-8DE1-813D39AF60AC}"/>
          </ac:spMkLst>
        </pc:spChg>
        <pc:spChg chg="add del mod">
          <ac:chgData name="Mohammad Sarris" userId="091b3969-1729-401b-8db7-e1fa1b6412c4" providerId="ADAL" clId="{F03B2FFF-1594-4B89-9EF3-A7BB37DC3BE6}" dt="2024-08-19T16:28:19.236" v="5286" actId="478"/>
          <ac:spMkLst>
            <pc:docMk/>
            <pc:sldMk cId="4364865" sldId="266"/>
            <ac:spMk id="15" creationId="{66DD1258-28BD-EA71-D51D-194B4D1BC548}"/>
          </ac:spMkLst>
        </pc:spChg>
        <pc:spChg chg="add mod">
          <ac:chgData name="Mohammad Sarris" userId="091b3969-1729-401b-8db7-e1fa1b6412c4" providerId="ADAL" clId="{F03B2FFF-1594-4B89-9EF3-A7BB37DC3BE6}" dt="2024-08-18T19:10:59.460" v="3084" actId="1076"/>
          <ac:spMkLst>
            <pc:docMk/>
            <pc:sldMk cId="4364865" sldId="266"/>
            <ac:spMk id="16" creationId="{57B6DB84-881A-3E27-5DC8-0B9C278F8F53}"/>
          </ac:spMkLst>
        </pc:spChg>
        <pc:spChg chg="add mod">
          <ac:chgData name="Mohammad Sarris" userId="091b3969-1729-401b-8db7-e1fa1b6412c4" providerId="ADAL" clId="{F03B2FFF-1594-4B89-9EF3-A7BB37DC3BE6}" dt="2024-08-18T19:11:27.395" v="3087" actId="1076"/>
          <ac:spMkLst>
            <pc:docMk/>
            <pc:sldMk cId="4364865" sldId="266"/>
            <ac:spMk id="17" creationId="{630AF3AE-AEE3-4C80-AE64-4FFB38D55B65}"/>
          </ac:spMkLst>
        </pc:spChg>
        <pc:spChg chg="add mod">
          <ac:chgData name="Mohammad Sarris" userId="091b3969-1729-401b-8db7-e1fa1b6412c4" providerId="ADAL" clId="{F03B2FFF-1594-4B89-9EF3-A7BB37DC3BE6}" dt="2024-08-18T19:11:42.206" v="3090" actId="1076"/>
          <ac:spMkLst>
            <pc:docMk/>
            <pc:sldMk cId="4364865" sldId="266"/>
            <ac:spMk id="18" creationId="{6F67BBF2-E8D1-F5D5-E8F2-A5A55736D376}"/>
          </ac:spMkLst>
        </pc:spChg>
        <pc:spChg chg="add mod">
          <ac:chgData name="Mohammad Sarris" userId="091b3969-1729-401b-8db7-e1fa1b6412c4" providerId="ADAL" clId="{F03B2FFF-1594-4B89-9EF3-A7BB37DC3BE6}" dt="2024-08-18T19:12:20.394" v="3095" actId="1076"/>
          <ac:spMkLst>
            <pc:docMk/>
            <pc:sldMk cId="4364865" sldId="266"/>
            <ac:spMk id="19" creationId="{F051F91F-94B3-D0B7-9734-36C51E4B6EBD}"/>
          </ac:spMkLst>
        </pc:spChg>
        <pc:picChg chg="add mod modCrop">
          <ac:chgData name="Mohammad Sarris" userId="091b3969-1729-401b-8db7-e1fa1b6412c4" providerId="ADAL" clId="{F03B2FFF-1594-4B89-9EF3-A7BB37DC3BE6}" dt="2024-08-19T16:28:07.184" v="5283" actId="732"/>
          <ac:picMkLst>
            <pc:docMk/>
            <pc:sldMk cId="4364865" sldId="266"/>
            <ac:picMk id="3" creationId="{9A50CFF5-95A3-A82A-0734-7F4F03EBAB6C}"/>
          </ac:picMkLst>
        </pc:picChg>
        <pc:picChg chg="add mod">
          <ac:chgData name="Mohammad Sarris" userId="091b3969-1729-401b-8db7-e1fa1b6412c4" providerId="ADAL" clId="{F03B2FFF-1594-4B89-9EF3-A7BB37DC3BE6}" dt="2024-08-18T18:45:24.100" v="2909" actId="1076"/>
          <ac:picMkLst>
            <pc:docMk/>
            <pc:sldMk cId="4364865" sldId="266"/>
            <ac:picMk id="10" creationId="{3373880C-F60C-8281-7D0E-BCFA5A3FD288}"/>
          </ac:picMkLst>
        </pc:picChg>
      </pc:sldChg>
      <pc:sldChg chg="add del">
        <pc:chgData name="Mohammad Sarris" userId="091b3969-1729-401b-8db7-e1fa1b6412c4" providerId="ADAL" clId="{F03B2FFF-1594-4B89-9EF3-A7BB37DC3BE6}" dt="2024-08-18T10:46:41.198" v="312" actId="47"/>
        <pc:sldMkLst>
          <pc:docMk/>
          <pc:sldMk cId="2280563478" sldId="266"/>
        </pc:sldMkLst>
      </pc:sldChg>
      <pc:sldChg chg="add del">
        <pc:chgData name="Mohammad Sarris" userId="091b3969-1729-401b-8db7-e1fa1b6412c4" providerId="ADAL" clId="{F03B2FFF-1594-4B89-9EF3-A7BB37DC3BE6}" dt="2024-08-18T10:46:42.074" v="313" actId="47"/>
        <pc:sldMkLst>
          <pc:docMk/>
          <pc:sldMk cId="1016819222" sldId="267"/>
        </pc:sldMkLst>
      </pc:sldChg>
      <pc:sldChg chg="addSp delSp modSp add mod">
        <pc:chgData name="Mohammad Sarris" userId="091b3969-1729-401b-8db7-e1fa1b6412c4" providerId="ADAL" clId="{F03B2FFF-1594-4B89-9EF3-A7BB37DC3BE6}" dt="2024-08-19T08:51:17.117" v="4586" actId="1076"/>
        <pc:sldMkLst>
          <pc:docMk/>
          <pc:sldMk cId="3088030924" sldId="267"/>
        </pc:sldMkLst>
        <pc:spChg chg="mod">
          <ac:chgData name="Mohammad Sarris" userId="091b3969-1729-401b-8db7-e1fa1b6412c4" providerId="ADAL" clId="{F03B2FFF-1594-4B89-9EF3-A7BB37DC3BE6}" dt="2024-08-19T07:25:34.277" v="3419" actId="20577"/>
          <ac:spMkLst>
            <pc:docMk/>
            <pc:sldMk cId="3088030924" sldId="267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9T07:39:59.991" v="3777" actId="20577"/>
          <ac:spMkLst>
            <pc:docMk/>
            <pc:sldMk cId="3088030924" sldId="267"/>
            <ac:spMk id="9" creationId="{AD580708-1AC4-7B19-5379-C9CBFBD62C29}"/>
          </ac:spMkLst>
        </pc:spChg>
        <pc:picChg chg="add del mod">
          <ac:chgData name="Mohammad Sarris" userId="091b3969-1729-401b-8db7-e1fa1b6412c4" providerId="ADAL" clId="{F03B2FFF-1594-4B89-9EF3-A7BB37DC3BE6}" dt="2024-08-19T07:32:32.672" v="3544" actId="478"/>
          <ac:picMkLst>
            <pc:docMk/>
            <pc:sldMk cId="3088030924" sldId="267"/>
            <ac:picMk id="3" creationId="{F68FBBBA-17EE-FB0B-19FB-D8B5A529D5BD}"/>
          </ac:picMkLst>
        </pc:picChg>
        <pc:picChg chg="add mod">
          <ac:chgData name="Mohammad Sarris" userId="091b3969-1729-401b-8db7-e1fa1b6412c4" providerId="ADAL" clId="{F03B2FFF-1594-4B89-9EF3-A7BB37DC3BE6}" dt="2024-08-19T08:51:14.973" v="4585" actId="1076"/>
          <ac:picMkLst>
            <pc:docMk/>
            <pc:sldMk cId="3088030924" sldId="267"/>
            <ac:picMk id="7" creationId="{2086157E-B3FE-EEC6-D940-A9C8161CFC48}"/>
          </ac:picMkLst>
        </pc:picChg>
        <pc:picChg chg="add mod">
          <ac:chgData name="Mohammad Sarris" userId="091b3969-1729-401b-8db7-e1fa1b6412c4" providerId="ADAL" clId="{F03B2FFF-1594-4B89-9EF3-A7BB37DC3BE6}" dt="2024-08-19T08:51:17.117" v="4586" actId="1076"/>
          <ac:picMkLst>
            <pc:docMk/>
            <pc:sldMk cId="3088030924" sldId="267"/>
            <ac:picMk id="8" creationId="{24F72F9C-EE1A-88E1-9B81-C5FC46A5F3C8}"/>
          </ac:picMkLst>
        </pc:picChg>
      </pc:sldChg>
      <pc:sldChg chg="addSp delSp modSp add mod ord">
        <pc:chgData name="Mohammad Sarris" userId="091b3969-1729-401b-8db7-e1fa1b6412c4" providerId="ADAL" clId="{F03B2FFF-1594-4B89-9EF3-A7BB37DC3BE6}" dt="2024-08-18T15:20:25.538" v="1990"/>
        <pc:sldMkLst>
          <pc:docMk/>
          <pc:sldMk cId="1736939130" sldId="268"/>
        </pc:sldMkLst>
        <pc:spChg chg="mod">
          <ac:chgData name="Mohammad Sarris" userId="091b3969-1729-401b-8db7-e1fa1b6412c4" providerId="ADAL" clId="{F03B2FFF-1594-4B89-9EF3-A7BB37DC3BE6}" dt="2024-08-18T15:16:48.456" v="1981" actId="20577"/>
          <ac:spMkLst>
            <pc:docMk/>
            <pc:sldMk cId="1736939130" sldId="268"/>
            <ac:spMk id="5" creationId="{DAD024AE-17BB-58B8-DF21-A2C9277AC9D0}"/>
          </ac:spMkLst>
        </pc:spChg>
        <pc:spChg chg="del">
          <ac:chgData name="Mohammad Sarris" userId="091b3969-1729-401b-8db7-e1fa1b6412c4" providerId="ADAL" clId="{F03B2FFF-1594-4B89-9EF3-A7BB37DC3BE6}" dt="2024-08-18T15:17:15.564" v="1982"/>
          <ac:spMkLst>
            <pc:docMk/>
            <pc:sldMk cId="1736939130" sldId="268"/>
            <ac:spMk id="9" creationId="{AD580708-1AC4-7B19-5379-C9CBFBD62C29}"/>
          </ac:spMkLst>
        </pc:spChg>
        <pc:picChg chg="add mod modCrop">
          <ac:chgData name="Mohammad Sarris" userId="091b3969-1729-401b-8db7-e1fa1b6412c4" providerId="ADAL" clId="{F03B2FFF-1594-4B89-9EF3-A7BB37DC3BE6}" dt="2024-08-18T15:17:43.029" v="1988" actId="1076"/>
          <ac:picMkLst>
            <pc:docMk/>
            <pc:sldMk cId="1736939130" sldId="268"/>
            <ac:picMk id="3" creationId="{FC8B99F3-103E-172F-E720-5C2BBD980D12}"/>
          </ac:picMkLst>
        </pc:picChg>
      </pc:sldChg>
      <pc:sldChg chg="add del">
        <pc:chgData name="Mohammad Sarris" userId="091b3969-1729-401b-8db7-e1fa1b6412c4" providerId="ADAL" clId="{F03B2FFF-1594-4B89-9EF3-A7BB37DC3BE6}" dt="2024-08-18T10:46:42.795" v="314" actId="47"/>
        <pc:sldMkLst>
          <pc:docMk/>
          <pc:sldMk cId="3366973910" sldId="268"/>
        </pc:sldMkLst>
      </pc:sldChg>
      <pc:sldChg chg="addSp delSp modSp add mod">
        <pc:chgData name="Mohammad Sarris" userId="091b3969-1729-401b-8db7-e1fa1b6412c4" providerId="ADAL" clId="{F03B2FFF-1594-4B89-9EF3-A7BB37DC3BE6}" dt="2024-08-19T08:46:35.609" v="4570" actId="1076"/>
        <pc:sldMkLst>
          <pc:docMk/>
          <pc:sldMk cId="740500240" sldId="269"/>
        </pc:sldMkLst>
        <pc:spChg chg="mod">
          <ac:chgData name="Mohammad Sarris" userId="091b3969-1729-401b-8db7-e1fa1b6412c4" providerId="ADAL" clId="{F03B2FFF-1594-4B89-9EF3-A7BB37DC3BE6}" dt="2024-08-19T07:48:00.053" v="3870" actId="20577"/>
          <ac:spMkLst>
            <pc:docMk/>
            <pc:sldMk cId="740500240" sldId="269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9T07:55:40.347" v="4032" actId="20577"/>
          <ac:spMkLst>
            <pc:docMk/>
            <pc:sldMk cId="740500240" sldId="269"/>
            <ac:spMk id="9" creationId="{AD580708-1AC4-7B19-5379-C9CBFBD62C29}"/>
          </ac:spMkLst>
        </pc:spChg>
        <pc:picChg chg="add del mod">
          <ac:chgData name="Mohammad Sarris" userId="091b3969-1729-401b-8db7-e1fa1b6412c4" providerId="ADAL" clId="{F03B2FFF-1594-4B89-9EF3-A7BB37DC3BE6}" dt="2024-08-19T07:54:44.576" v="4003" actId="478"/>
          <ac:picMkLst>
            <pc:docMk/>
            <pc:sldMk cId="740500240" sldId="269"/>
            <ac:picMk id="3" creationId="{DE1023AC-FF64-3971-E76A-32FDF984C655}"/>
          </ac:picMkLst>
        </pc:picChg>
        <pc:picChg chg="add mod">
          <ac:chgData name="Mohammad Sarris" userId="091b3969-1729-401b-8db7-e1fa1b6412c4" providerId="ADAL" clId="{F03B2FFF-1594-4B89-9EF3-A7BB37DC3BE6}" dt="2024-08-19T08:46:35.609" v="4570" actId="1076"/>
          <ac:picMkLst>
            <pc:docMk/>
            <pc:sldMk cId="740500240" sldId="269"/>
            <ac:picMk id="7" creationId="{629E8A66-293A-69A8-637D-0D21EC3CC754}"/>
          </ac:picMkLst>
        </pc:picChg>
      </pc:sldChg>
      <pc:sldChg chg="addSp modSp add mod modAnim">
        <pc:chgData name="Mohammad Sarris" userId="091b3969-1729-401b-8db7-e1fa1b6412c4" providerId="ADAL" clId="{F03B2FFF-1594-4B89-9EF3-A7BB37DC3BE6}" dt="2024-08-19T17:17:05.195" v="5363" actId="1036"/>
        <pc:sldMkLst>
          <pc:docMk/>
          <pc:sldMk cId="667664318" sldId="270"/>
        </pc:sldMkLst>
        <pc:spChg chg="mod">
          <ac:chgData name="Mohammad Sarris" userId="091b3969-1729-401b-8db7-e1fa1b6412c4" providerId="ADAL" clId="{F03B2FFF-1594-4B89-9EF3-A7BB37DC3BE6}" dt="2024-08-19T09:03:08.726" v="4650" actId="313"/>
          <ac:spMkLst>
            <pc:docMk/>
            <pc:sldMk cId="667664318" sldId="270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9T17:16:20.615" v="5362" actId="20577"/>
          <ac:spMkLst>
            <pc:docMk/>
            <pc:sldMk cId="667664318" sldId="270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9T17:17:05.195" v="5363" actId="1036"/>
          <ac:picMkLst>
            <pc:docMk/>
            <pc:sldMk cId="667664318" sldId="270"/>
            <ac:picMk id="2" creationId="{9AE522DE-0DD6-98ED-E0D9-6925886EF007}"/>
          </ac:picMkLst>
        </pc:picChg>
      </pc:sldChg>
      <pc:sldChg chg="del">
        <pc:chgData name="Mohammad Sarris" userId="091b3969-1729-401b-8db7-e1fa1b6412c4" providerId="ADAL" clId="{F03B2FFF-1594-4B89-9EF3-A7BB37DC3BE6}" dt="2024-08-18T09:44:59.331" v="0" actId="47"/>
        <pc:sldMkLst>
          <pc:docMk/>
          <pc:sldMk cId="2269355342" sldId="270"/>
        </pc:sldMkLst>
      </pc:sldChg>
      <pc:sldChg chg="del">
        <pc:chgData name="Mohammad Sarris" userId="091b3969-1729-401b-8db7-e1fa1b6412c4" providerId="ADAL" clId="{F03B2FFF-1594-4B89-9EF3-A7BB37DC3BE6}" dt="2024-08-18T09:44:59.982" v="1" actId="47"/>
        <pc:sldMkLst>
          <pc:docMk/>
          <pc:sldMk cId="2428957287" sldId="271"/>
        </pc:sldMkLst>
      </pc:sldChg>
      <pc:sldChg chg="addSp delSp modSp add mod modAnim">
        <pc:chgData name="Mohammad Sarris" userId="091b3969-1729-401b-8db7-e1fa1b6412c4" providerId="ADAL" clId="{F03B2FFF-1594-4B89-9EF3-A7BB37DC3BE6}" dt="2024-08-19T10:25:46.981" v="5225" actId="27107"/>
        <pc:sldMkLst>
          <pc:docMk/>
          <pc:sldMk cId="3948027878" sldId="271"/>
        </pc:sldMkLst>
        <pc:spChg chg="mod">
          <ac:chgData name="Mohammad Sarris" userId="091b3969-1729-401b-8db7-e1fa1b6412c4" providerId="ADAL" clId="{F03B2FFF-1594-4B89-9EF3-A7BB37DC3BE6}" dt="2024-08-19T10:25:46.981" v="5225" actId="27107"/>
          <ac:spMkLst>
            <pc:docMk/>
            <pc:sldMk cId="3948027878" sldId="271"/>
            <ac:spMk id="5" creationId="{DAD024AE-17BB-58B8-DF21-A2C9277AC9D0}"/>
          </ac:spMkLst>
        </pc:spChg>
        <pc:spChg chg="del">
          <ac:chgData name="Mohammad Sarris" userId="091b3969-1729-401b-8db7-e1fa1b6412c4" providerId="ADAL" clId="{F03B2FFF-1594-4B89-9EF3-A7BB37DC3BE6}" dt="2024-08-19T10:24:25.170" v="5197"/>
          <ac:spMkLst>
            <pc:docMk/>
            <pc:sldMk cId="3948027878" sldId="271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9T10:25:05.483" v="5217" actId="1076"/>
          <ac:picMkLst>
            <pc:docMk/>
            <pc:sldMk cId="3948027878" sldId="271"/>
            <ac:picMk id="2" creationId="{55597597-EF92-6A84-8370-25C7CBC923F9}"/>
          </ac:picMkLst>
        </pc:picChg>
      </pc:sldChg>
      <pc:sldChg chg="modSp add del mod">
        <pc:chgData name="Mohammad Sarris" userId="091b3969-1729-401b-8db7-e1fa1b6412c4" providerId="ADAL" clId="{F03B2FFF-1594-4B89-9EF3-A7BB37DC3BE6}" dt="2024-08-19T11:28:48.431" v="5241" actId="47"/>
        <pc:sldMkLst>
          <pc:docMk/>
          <pc:sldMk cId="3410209507" sldId="272"/>
        </pc:sldMkLst>
        <pc:spChg chg="mod">
          <ac:chgData name="Mohammad Sarris" userId="091b3969-1729-401b-8db7-e1fa1b6412c4" providerId="ADAL" clId="{F03B2FFF-1594-4B89-9EF3-A7BB37DC3BE6}" dt="2024-08-19T10:26:15.363" v="5236" actId="20577"/>
          <ac:spMkLst>
            <pc:docMk/>
            <pc:sldMk cId="3410209507" sldId="272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9T10:26:47.529" v="5237" actId="782"/>
          <ac:spMkLst>
            <pc:docMk/>
            <pc:sldMk cId="3410209507" sldId="272"/>
            <ac:spMk id="9" creationId="{AD580708-1AC4-7B19-5379-C9CBFBD62C29}"/>
          </ac:spMkLst>
        </pc:spChg>
      </pc:sldChg>
      <pc:sldChg chg="add del">
        <pc:chgData name="Mohammad Sarris" userId="091b3969-1729-401b-8db7-e1fa1b6412c4" providerId="ADAL" clId="{F03B2FFF-1594-4B89-9EF3-A7BB37DC3BE6}" dt="2024-08-19T11:28:47.488" v="5240" actId="47"/>
        <pc:sldMkLst>
          <pc:docMk/>
          <pc:sldMk cId="869582618" sldId="273"/>
        </pc:sldMkLst>
      </pc:sldChg>
      <pc:sldChg chg="del">
        <pc:chgData name="Mohammad Sarris" userId="091b3969-1729-401b-8db7-e1fa1b6412c4" providerId="ADAL" clId="{F03B2FFF-1594-4B89-9EF3-A7BB37DC3BE6}" dt="2024-08-18T09:45:00.657" v="2" actId="47"/>
        <pc:sldMkLst>
          <pc:docMk/>
          <pc:sldMk cId="1160012325" sldId="274"/>
        </pc:sldMkLst>
      </pc:sldChg>
      <pc:sldChg chg="add del">
        <pc:chgData name="Mohammad Sarris" userId="091b3969-1729-401b-8db7-e1fa1b6412c4" providerId="ADAL" clId="{F03B2FFF-1594-4B89-9EF3-A7BB37DC3BE6}" dt="2024-08-19T11:28:46.835" v="5239" actId="47"/>
        <pc:sldMkLst>
          <pc:docMk/>
          <pc:sldMk cId="1487604208" sldId="274"/>
        </pc:sldMkLst>
      </pc:sldChg>
      <pc:sldChg chg="del">
        <pc:chgData name="Mohammad Sarris" userId="091b3969-1729-401b-8db7-e1fa1b6412c4" providerId="ADAL" clId="{F03B2FFF-1594-4B89-9EF3-A7BB37DC3BE6}" dt="2024-08-18T09:45:01.326" v="3" actId="47"/>
        <pc:sldMkLst>
          <pc:docMk/>
          <pc:sldMk cId="2893645065" sldId="275"/>
        </pc:sldMkLst>
      </pc:sldChg>
      <pc:sldChg chg="add del">
        <pc:chgData name="Mohammad Sarris" userId="091b3969-1729-401b-8db7-e1fa1b6412c4" providerId="ADAL" clId="{F03B2FFF-1594-4B89-9EF3-A7BB37DC3BE6}" dt="2024-08-19T11:28:46.003" v="5238" actId="47"/>
        <pc:sldMkLst>
          <pc:docMk/>
          <pc:sldMk cId="4281855436" sldId="275"/>
        </pc:sldMkLst>
      </pc:sldChg>
      <pc:sldChg chg="modSp add mod">
        <pc:chgData name="Mohammad Sarris" userId="091b3969-1729-401b-8db7-e1fa1b6412c4" providerId="ADAL" clId="{F03B2FFF-1594-4B89-9EF3-A7BB37DC3BE6}" dt="2024-08-18T12:22:42.766" v="608" actId="20577"/>
        <pc:sldMkLst>
          <pc:docMk/>
          <pc:sldMk cId="669836701" sldId="276"/>
        </pc:sldMkLst>
        <pc:spChg chg="mod">
          <ac:chgData name="Mohammad Sarris" userId="091b3969-1729-401b-8db7-e1fa1b6412c4" providerId="ADAL" clId="{F03B2FFF-1594-4B89-9EF3-A7BB37DC3BE6}" dt="2024-08-18T11:11:51.395" v="541" actId="20577"/>
          <ac:spMkLst>
            <pc:docMk/>
            <pc:sldMk cId="669836701" sldId="276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8T12:22:42.766" v="608" actId="20577"/>
          <ac:spMkLst>
            <pc:docMk/>
            <pc:sldMk cId="669836701" sldId="276"/>
            <ac:spMk id="9" creationId="{AD580708-1AC4-7B19-5379-C9CBFBD62C29}"/>
          </ac:spMkLst>
        </pc:spChg>
      </pc:sldChg>
      <pc:sldChg chg="del">
        <pc:chgData name="Mohammad Sarris" userId="091b3969-1729-401b-8db7-e1fa1b6412c4" providerId="ADAL" clId="{F03B2FFF-1594-4B89-9EF3-A7BB37DC3BE6}" dt="2024-08-18T09:45:01.951" v="4" actId="47"/>
        <pc:sldMkLst>
          <pc:docMk/>
          <pc:sldMk cId="3552882804" sldId="276"/>
        </pc:sldMkLst>
      </pc:sldChg>
      <pc:sldChg chg="modSp add mod">
        <pc:chgData name="Mohammad Sarris" userId="091b3969-1729-401b-8db7-e1fa1b6412c4" providerId="ADAL" clId="{F03B2FFF-1594-4B89-9EF3-A7BB37DC3BE6}" dt="2024-08-18T15:41:15.269" v="2697" actId="20577"/>
        <pc:sldMkLst>
          <pc:docMk/>
          <pc:sldMk cId="452615940" sldId="277"/>
        </pc:sldMkLst>
        <pc:spChg chg="mod">
          <ac:chgData name="Mohammad Sarris" userId="091b3969-1729-401b-8db7-e1fa1b6412c4" providerId="ADAL" clId="{F03B2FFF-1594-4B89-9EF3-A7BB37DC3BE6}" dt="2024-08-18T15:41:15.269" v="2697" actId="20577"/>
          <ac:spMkLst>
            <pc:docMk/>
            <pc:sldMk cId="452615940" sldId="277"/>
            <ac:spMk id="9" creationId="{AD580708-1AC4-7B19-5379-C9CBFBD62C29}"/>
          </ac:spMkLst>
        </pc:spChg>
      </pc:sldChg>
      <pc:sldChg chg="del">
        <pc:chgData name="Mohammad Sarris" userId="091b3969-1729-401b-8db7-e1fa1b6412c4" providerId="ADAL" clId="{F03B2FFF-1594-4B89-9EF3-A7BB37DC3BE6}" dt="2024-08-18T09:45:02.597" v="5" actId="47"/>
        <pc:sldMkLst>
          <pc:docMk/>
          <pc:sldMk cId="4074713332" sldId="277"/>
        </pc:sldMkLst>
      </pc:sldChg>
      <pc:sldChg chg="addSp modSp add mod ord">
        <pc:chgData name="Mohammad Sarris" userId="091b3969-1729-401b-8db7-e1fa1b6412c4" providerId="ADAL" clId="{F03B2FFF-1594-4B89-9EF3-A7BB37DC3BE6}" dt="2024-08-19T16:37:44.026" v="5306" actId="1076"/>
        <pc:sldMkLst>
          <pc:docMk/>
          <pc:sldMk cId="366253613" sldId="278"/>
        </pc:sldMkLst>
        <pc:spChg chg="mod">
          <ac:chgData name="Mohammad Sarris" userId="091b3969-1729-401b-8db7-e1fa1b6412c4" providerId="ADAL" clId="{F03B2FFF-1594-4B89-9EF3-A7BB37DC3BE6}" dt="2024-08-19T08:51:36.538" v="4588" actId="20577"/>
          <ac:spMkLst>
            <pc:docMk/>
            <pc:sldMk cId="366253613" sldId="278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8T18:47:28.309" v="2939" actId="113"/>
          <ac:spMkLst>
            <pc:docMk/>
            <pc:sldMk cId="366253613" sldId="278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9T16:37:21.297" v="5300" actId="1076"/>
          <ac:picMkLst>
            <pc:docMk/>
            <pc:sldMk cId="366253613" sldId="278"/>
            <ac:picMk id="3" creationId="{585F6F74-D3A9-95B6-5FCF-4366495646C1}"/>
          </ac:picMkLst>
        </pc:picChg>
        <pc:picChg chg="add mod">
          <ac:chgData name="Mohammad Sarris" userId="091b3969-1729-401b-8db7-e1fa1b6412c4" providerId="ADAL" clId="{F03B2FFF-1594-4B89-9EF3-A7BB37DC3BE6}" dt="2024-08-19T16:37:42.291" v="5305" actId="1076"/>
          <ac:picMkLst>
            <pc:docMk/>
            <pc:sldMk cId="366253613" sldId="278"/>
            <ac:picMk id="6" creationId="{C84CC812-E8C3-A598-73E7-732A5AA5FA3D}"/>
          </ac:picMkLst>
        </pc:picChg>
        <pc:picChg chg="add mod">
          <ac:chgData name="Mohammad Sarris" userId="091b3969-1729-401b-8db7-e1fa1b6412c4" providerId="ADAL" clId="{F03B2FFF-1594-4B89-9EF3-A7BB37DC3BE6}" dt="2024-08-19T16:37:44.026" v="5306" actId="1076"/>
          <ac:picMkLst>
            <pc:docMk/>
            <pc:sldMk cId="366253613" sldId="278"/>
            <ac:picMk id="8" creationId="{C9DD40C5-F263-C0AD-9955-FA500FEC3F83}"/>
          </ac:picMkLst>
        </pc:picChg>
      </pc:sldChg>
      <pc:sldChg chg="addSp modSp add mod">
        <pc:chgData name="Mohammad Sarris" userId="091b3969-1729-401b-8db7-e1fa1b6412c4" providerId="ADAL" clId="{F03B2FFF-1594-4B89-9EF3-A7BB37DC3BE6}" dt="2024-08-18T19:18:50.613" v="3131" actId="20577"/>
        <pc:sldMkLst>
          <pc:docMk/>
          <pc:sldMk cId="3449694341" sldId="279"/>
        </pc:sldMkLst>
        <pc:spChg chg="mod">
          <ac:chgData name="Mohammad Sarris" userId="091b3969-1729-401b-8db7-e1fa1b6412c4" providerId="ADAL" clId="{F03B2FFF-1594-4B89-9EF3-A7BB37DC3BE6}" dt="2024-08-18T19:04:14.068" v="3029" actId="20577"/>
          <ac:spMkLst>
            <pc:docMk/>
            <pc:sldMk cId="3449694341" sldId="279"/>
            <ac:spMk id="5" creationId="{DAD024AE-17BB-58B8-DF21-A2C9277AC9D0}"/>
          </ac:spMkLst>
        </pc:spChg>
        <pc:spChg chg="add mod">
          <ac:chgData name="Mohammad Sarris" userId="091b3969-1729-401b-8db7-e1fa1b6412c4" providerId="ADAL" clId="{F03B2FFF-1594-4B89-9EF3-A7BB37DC3BE6}" dt="2024-08-18T19:13:26.212" v="3102" actId="14100"/>
          <ac:spMkLst>
            <pc:docMk/>
            <pc:sldMk cId="3449694341" sldId="279"/>
            <ac:spMk id="8" creationId="{C2E349AB-56A7-4199-1DEE-64A84C876C54}"/>
          </ac:spMkLst>
        </pc:spChg>
        <pc:spChg chg="mod">
          <ac:chgData name="Mohammad Sarris" userId="091b3969-1729-401b-8db7-e1fa1b6412c4" providerId="ADAL" clId="{F03B2FFF-1594-4B89-9EF3-A7BB37DC3BE6}" dt="2024-08-18T19:18:50.613" v="3131" actId="20577"/>
          <ac:spMkLst>
            <pc:docMk/>
            <pc:sldMk cId="3449694341" sldId="279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8T18:49:55.686" v="2961" actId="1076"/>
          <ac:picMkLst>
            <pc:docMk/>
            <pc:sldMk cId="3449694341" sldId="279"/>
            <ac:picMk id="3" creationId="{854393B7-82D0-9765-91A2-2ED3850C1684}"/>
          </ac:picMkLst>
        </pc:picChg>
        <pc:picChg chg="add mod">
          <ac:chgData name="Mohammad Sarris" userId="091b3969-1729-401b-8db7-e1fa1b6412c4" providerId="ADAL" clId="{F03B2FFF-1594-4B89-9EF3-A7BB37DC3BE6}" dt="2024-08-18T18:50:00.587" v="2962" actId="1076"/>
          <ac:picMkLst>
            <pc:docMk/>
            <pc:sldMk cId="3449694341" sldId="279"/>
            <ac:picMk id="7" creationId="{DB274857-402D-214D-607B-A1639AA94DB6}"/>
          </ac:picMkLst>
        </pc:picChg>
      </pc:sldChg>
      <pc:sldChg chg="addSp modSp add mod ord">
        <pc:chgData name="Mohammad Sarris" userId="091b3969-1729-401b-8db7-e1fa1b6412c4" providerId="ADAL" clId="{F03B2FFF-1594-4B89-9EF3-A7BB37DC3BE6}" dt="2024-08-19T16:50:44.184" v="5310"/>
        <pc:sldMkLst>
          <pc:docMk/>
          <pc:sldMk cId="1778900024" sldId="280"/>
        </pc:sldMkLst>
        <pc:spChg chg="mod">
          <ac:chgData name="Mohammad Sarris" userId="091b3969-1729-401b-8db7-e1fa1b6412c4" providerId="ADAL" clId="{F03B2FFF-1594-4B89-9EF3-A7BB37DC3BE6}" dt="2024-08-18T19:04:49.022" v="3050" actId="20577"/>
          <ac:spMkLst>
            <pc:docMk/>
            <pc:sldMk cId="1778900024" sldId="280"/>
            <ac:spMk id="5" creationId="{DAD024AE-17BB-58B8-DF21-A2C9277AC9D0}"/>
          </ac:spMkLst>
        </pc:spChg>
        <pc:spChg chg="add mod">
          <ac:chgData name="Mohammad Sarris" userId="091b3969-1729-401b-8db7-e1fa1b6412c4" providerId="ADAL" clId="{F03B2FFF-1594-4B89-9EF3-A7BB37DC3BE6}" dt="2024-08-18T19:09:12.858" v="3067" actId="207"/>
          <ac:spMkLst>
            <pc:docMk/>
            <pc:sldMk cId="1778900024" sldId="280"/>
            <ac:spMk id="8" creationId="{82C489EA-5423-E86F-497B-CB4CA93B81EE}"/>
          </ac:spMkLst>
        </pc:spChg>
        <pc:spChg chg="mod">
          <ac:chgData name="Mohammad Sarris" userId="091b3969-1729-401b-8db7-e1fa1b6412c4" providerId="ADAL" clId="{F03B2FFF-1594-4B89-9EF3-A7BB37DC3BE6}" dt="2024-08-18T19:19:19.158" v="3139" actId="20577"/>
          <ac:spMkLst>
            <pc:docMk/>
            <pc:sldMk cId="1778900024" sldId="280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8T19:07:49.076" v="3058" actId="1076"/>
          <ac:picMkLst>
            <pc:docMk/>
            <pc:sldMk cId="1778900024" sldId="280"/>
            <ac:picMk id="3" creationId="{D6A8DA1D-5176-7A85-0E10-FF3E05D64F2E}"/>
          </ac:picMkLst>
        </pc:picChg>
        <pc:picChg chg="add mod">
          <ac:chgData name="Mohammad Sarris" userId="091b3969-1729-401b-8db7-e1fa1b6412c4" providerId="ADAL" clId="{F03B2FFF-1594-4B89-9EF3-A7BB37DC3BE6}" dt="2024-08-18T19:08:30.586" v="3063" actId="1076"/>
          <ac:picMkLst>
            <pc:docMk/>
            <pc:sldMk cId="1778900024" sldId="280"/>
            <ac:picMk id="7" creationId="{BBBD39F0-BF1C-A894-0458-BC2156CEF330}"/>
          </ac:picMkLst>
        </pc:picChg>
      </pc:sldChg>
      <pc:sldChg chg="addSp modSp add mod">
        <pc:chgData name="Mohammad Sarris" userId="091b3969-1729-401b-8db7-e1fa1b6412c4" providerId="ADAL" clId="{F03B2FFF-1594-4B89-9EF3-A7BB37DC3BE6}" dt="2024-08-19T07:17:53.052" v="3371" actId="1076"/>
        <pc:sldMkLst>
          <pc:docMk/>
          <pc:sldMk cId="609619498" sldId="281"/>
        </pc:sldMkLst>
        <pc:spChg chg="mod">
          <ac:chgData name="Mohammad Sarris" userId="091b3969-1729-401b-8db7-e1fa1b6412c4" providerId="ADAL" clId="{F03B2FFF-1594-4B89-9EF3-A7BB37DC3BE6}" dt="2024-08-18T19:19:35.573" v="3153" actId="20577"/>
          <ac:spMkLst>
            <pc:docMk/>
            <pc:sldMk cId="609619498" sldId="281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8T19:19:46.373" v="3156" actId="20577"/>
          <ac:spMkLst>
            <pc:docMk/>
            <pc:sldMk cId="609619498" sldId="281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9T07:17:53.052" v="3371" actId="1076"/>
          <ac:picMkLst>
            <pc:docMk/>
            <pc:sldMk cId="609619498" sldId="281"/>
            <ac:picMk id="3" creationId="{21F973D6-D4AF-EE56-565F-AA507E076DB6}"/>
          </ac:picMkLst>
        </pc:picChg>
        <pc:picChg chg="add mod">
          <ac:chgData name="Mohammad Sarris" userId="091b3969-1729-401b-8db7-e1fa1b6412c4" providerId="ADAL" clId="{F03B2FFF-1594-4B89-9EF3-A7BB37DC3BE6}" dt="2024-08-18T19:21:27.022" v="3162" actId="1076"/>
          <ac:picMkLst>
            <pc:docMk/>
            <pc:sldMk cId="609619498" sldId="281"/>
            <ac:picMk id="7" creationId="{9ADF5283-D384-61C8-DF4D-8FCADBBEB3CB}"/>
          </ac:picMkLst>
        </pc:picChg>
        <pc:picChg chg="add mod">
          <ac:chgData name="Mohammad Sarris" userId="091b3969-1729-401b-8db7-e1fa1b6412c4" providerId="ADAL" clId="{F03B2FFF-1594-4B89-9EF3-A7BB37DC3BE6}" dt="2024-08-19T07:17:48.051" v="3370" actId="1076"/>
          <ac:picMkLst>
            <pc:docMk/>
            <pc:sldMk cId="609619498" sldId="281"/>
            <ac:picMk id="10" creationId="{1C2DF914-BA65-DA44-561D-1FDB92848B9D}"/>
          </ac:picMkLst>
        </pc:picChg>
      </pc:sldChg>
      <pc:sldChg chg="addSp delSp modSp add mod">
        <pc:chgData name="Mohammad Sarris" userId="091b3969-1729-401b-8db7-e1fa1b6412c4" providerId="ADAL" clId="{F03B2FFF-1594-4B89-9EF3-A7BB37DC3BE6}" dt="2024-08-18T19:19:03.540" v="3135" actId="20577"/>
        <pc:sldMkLst>
          <pc:docMk/>
          <pc:sldMk cId="2927762089" sldId="282"/>
        </pc:sldMkLst>
        <pc:spChg chg="mod">
          <ac:chgData name="Mohammad Sarris" userId="091b3969-1729-401b-8db7-e1fa1b6412c4" providerId="ADAL" clId="{F03B2FFF-1594-4B89-9EF3-A7BB37DC3BE6}" dt="2024-08-18T19:04:28.505" v="3030"/>
          <ac:spMkLst>
            <pc:docMk/>
            <pc:sldMk cId="2927762089" sldId="282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8T19:19:03.540" v="3135" actId="20577"/>
          <ac:spMkLst>
            <pc:docMk/>
            <pc:sldMk cId="2927762089" sldId="282"/>
            <ac:spMk id="9" creationId="{AD580708-1AC4-7B19-5379-C9CBFBD62C29}"/>
          </ac:spMkLst>
        </pc:spChg>
        <pc:picChg chg="del mod">
          <ac:chgData name="Mohammad Sarris" userId="091b3969-1729-401b-8db7-e1fa1b6412c4" providerId="ADAL" clId="{F03B2FFF-1594-4B89-9EF3-A7BB37DC3BE6}" dt="2024-08-18T18:50:47.067" v="2966" actId="478"/>
          <ac:picMkLst>
            <pc:docMk/>
            <pc:sldMk cId="2927762089" sldId="282"/>
            <ac:picMk id="3" creationId="{854393B7-82D0-9765-91A2-2ED3850C1684}"/>
          </ac:picMkLst>
        </pc:picChg>
        <pc:picChg chg="add mod">
          <ac:chgData name="Mohammad Sarris" userId="091b3969-1729-401b-8db7-e1fa1b6412c4" providerId="ADAL" clId="{F03B2FFF-1594-4B89-9EF3-A7BB37DC3BE6}" dt="2024-08-18T18:54:20.269" v="2986" actId="1076"/>
          <ac:picMkLst>
            <pc:docMk/>
            <pc:sldMk cId="2927762089" sldId="282"/>
            <ac:picMk id="6" creationId="{C8104FC8-2CF6-C911-AD75-F7A29784319E}"/>
          </ac:picMkLst>
        </pc:picChg>
        <pc:picChg chg="del">
          <ac:chgData name="Mohammad Sarris" userId="091b3969-1729-401b-8db7-e1fa1b6412c4" providerId="ADAL" clId="{F03B2FFF-1594-4B89-9EF3-A7BB37DC3BE6}" dt="2024-08-18T18:50:48.523" v="2967" actId="478"/>
          <ac:picMkLst>
            <pc:docMk/>
            <pc:sldMk cId="2927762089" sldId="282"/>
            <ac:picMk id="7" creationId="{DB274857-402D-214D-607B-A1639AA94DB6}"/>
          </ac:picMkLst>
        </pc:picChg>
        <pc:picChg chg="add mod">
          <ac:chgData name="Mohammad Sarris" userId="091b3969-1729-401b-8db7-e1fa1b6412c4" providerId="ADAL" clId="{F03B2FFF-1594-4B89-9EF3-A7BB37DC3BE6}" dt="2024-08-18T18:54:18.046" v="2985" actId="1076"/>
          <ac:picMkLst>
            <pc:docMk/>
            <pc:sldMk cId="2927762089" sldId="282"/>
            <ac:picMk id="10" creationId="{0DD8B513-8F86-0464-3C1F-B1C460BE2451}"/>
          </ac:picMkLst>
        </pc:picChg>
      </pc:sldChg>
      <pc:sldChg chg="addSp delSp modSp add mod">
        <pc:chgData name="Mohammad Sarris" userId="091b3969-1729-401b-8db7-e1fa1b6412c4" providerId="ADAL" clId="{F03B2FFF-1594-4B89-9EF3-A7BB37DC3BE6}" dt="2024-08-19T19:47:00.650" v="5367" actId="1076"/>
        <pc:sldMkLst>
          <pc:docMk/>
          <pc:sldMk cId="1288208720" sldId="283"/>
        </pc:sldMkLst>
        <pc:spChg chg="mod">
          <ac:chgData name="Mohammad Sarris" userId="091b3969-1729-401b-8db7-e1fa1b6412c4" providerId="ADAL" clId="{F03B2FFF-1594-4B89-9EF3-A7BB37DC3BE6}" dt="2024-08-19T08:51:08.097" v="4584" actId="20577"/>
          <ac:spMkLst>
            <pc:docMk/>
            <pc:sldMk cId="1288208720" sldId="283"/>
            <ac:spMk id="9" creationId="{AD580708-1AC4-7B19-5379-C9CBFBD62C29}"/>
          </ac:spMkLst>
        </pc:spChg>
        <pc:picChg chg="add del mod">
          <ac:chgData name="Mohammad Sarris" userId="091b3969-1729-401b-8db7-e1fa1b6412c4" providerId="ADAL" clId="{F03B2FFF-1594-4B89-9EF3-A7BB37DC3BE6}" dt="2024-08-19T07:40:37.325" v="3783" actId="478"/>
          <ac:picMkLst>
            <pc:docMk/>
            <pc:sldMk cId="1288208720" sldId="283"/>
            <ac:picMk id="3" creationId="{24F72F9C-EE1A-88E1-9B81-C5FC46A5F3C8}"/>
          </ac:picMkLst>
        </pc:picChg>
        <pc:picChg chg="del">
          <ac:chgData name="Mohammad Sarris" userId="091b3969-1729-401b-8db7-e1fa1b6412c4" providerId="ADAL" clId="{F03B2FFF-1594-4B89-9EF3-A7BB37DC3BE6}" dt="2024-08-19T07:35:27.387" v="3649" actId="478"/>
          <ac:picMkLst>
            <pc:docMk/>
            <pc:sldMk cId="1288208720" sldId="283"/>
            <ac:picMk id="7" creationId="{2086157E-B3FE-EEC6-D940-A9C8161CFC48}"/>
          </ac:picMkLst>
        </pc:picChg>
        <pc:picChg chg="add del mod">
          <ac:chgData name="Mohammad Sarris" userId="091b3969-1729-401b-8db7-e1fa1b6412c4" providerId="ADAL" clId="{F03B2FFF-1594-4B89-9EF3-A7BB37DC3BE6}" dt="2024-08-19T07:37:13.759" v="3669" actId="478"/>
          <ac:picMkLst>
            <pc:docMk/>
            <pc:sldMk cId="1288208720" sldId="283"/>
            <ac:picMk id="8" creationId="{096FC8B1-D96D-B6E8-4B04-E8FC8ADF33DF}"/>
          </ac:picMkLst>
        </pc:picChg>
        <pc:picChg chg="add mod">
          <ac:chgData name="Mohammad Sarris" userId="091b3969-1729-401b-8db7-e1fa1b6412c4" providerId="ADAL" clId="{F03B2FFF-1594-4B89-9EF3-A7BB37DC3BE6}" dt="2024-08-19T19:47:00.650" v="5367" actId="1076"/>
          <ac:picMkLst>
            <pc:docMk/>
            <pc:sldMk cId="1288208720" sldId="283"/>
            <ac:picMk id="11" creationId="{1BC6A236-2B3B-A918-C35F-D7CEB984D097}"/>
          </ac:picMkLst>
        </pc:picChg>
        <pc:picChg chg="add mod">
          <ac:chgData name="Mohammad Sarris" userId="091b3969-1729-401b-8db7-e1fa1b6412c4" providerId="ADAL" clId="{F03B2FFF-1594-4B89-9EF3-A7BB37DC3BE6}" dt="2024-08-19T19:47:00.650" v="5367" actId="1076"/>
          <ac:picMkLst>
            <pc:docMk/>
            <pc:sldMk cId="1288208720" sldId="283"/>
            <ac:picMk id="13" creationId="{E00CD6E4-3F15-0A85-628C-EE2F2CB9CBA8}"/>
          </ac:picMkLst>
        </pc:picChg>
      </pc:sldChg>
      <pc:sldChg chg="addSp delSp modSp add mod">
        <pc:chgData name="Mohammad Sarris" userId="091b3969-1729-401b-8db7-e1fa1b6412c4" providerId="ADAL" clId="{F03B2FFF-1594-4B89-9EF3-A7BB37DC3BE6}" dt="2024-08-19T07:45:12.261" v="3839" actId="20577"/>
        <pc:sldMkLst>
          <pc:docMk/>
          <pc:sldMk cId="1249441500" sldId="284"/>
        </pc:sldMkLst>
        <pc:spChg chg="mod">
          <ac:chgData name="Mohammad Sarris" userId="091b3969-1729-401b-8db7-e1fa1b6412c4" providerId="ADAL" clId="{F03B2FFF-1594-4B89-9EF3-A7BB37DC3BE6}" dt="2024-08-19T07:45:12.261" v="3839" actId="20577"/>
          <ac:spMkLst>
            <pc:docMk/>
            <pc:sldMk cId="1249441500" sldId="284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9T07:43:41.441" v="3818" actId="1076"/>
          <ac:picMkLst>
            <pc:docMk/>
            <pc:sldMk cId="1249441500" sldId="284"/>
            <ac:picMk id="3" creationId="{639E1084-7A92-30D1-5CDF-4F56B3784E26}"/>
          </ac:picMkLst>
        </pc:picChg>
        <pc:picChg chg="del">
          <ac:chgData name="Mohammad Sarris" userId="091b3969-1729-401b-8db7-e1fa1b6412c4" providerId="ADAL" clId="{F03B2FFF-1594-4B89-9EF3-A7BB37DC3BE6}" dt="2024-08-19T07:43:33.702" v="3814" actId="478"/>
          <ac:picMkLst>
            <pc:docMk/>
            <pc:sldMk cId="1249441500" sldId="284"/>
            <ac:picMk id="7" creationId="{2086157E-B3FE-EEC6-D940-A9C8161CFC48}"/>
          </ac:picMkLst>
        </pc:picChg>
      </pc:sldChg>
      <pc:sldChg chg="addSp delSp modSp add mod">
        <pc:chgData name="Mohammad Sarris" userId="091b3969-1729-401b-8db7-e1fa1b6412c4" providerId="ADAL" clId="{F03B2FFF-1594-4B89-9EF3-A7BB37DC3BE6}" dt="2024-08-19T14:10:34.319" v="5277" actId="1076"/>
        <pc:sldMkLst>
          <pc:docMk/>
          <pc:sldMk cId="1508216430" sldId="285"/>
        </pc:sldMkLst>
        <pc:spChg chg="mod">
          <ac:chgData name="Mohammad Sarris" userId="091b3969-1729-401b-8db7-e1fa1b6412c4" providerId="ADAL" clId="{F03B2FFF-1594-4B89-9EF3-A7BB37DC3BE6}" dt="2024-08-19T07:56:58.572" v="4061" actId="20577"/>
          <ac:spMkLst>
            <pc:docMk/>
            <pc:sldMk cId="1508216430" sldId="285"/>
            <ac:spMk id="5" creationId="{DAD024AE-17BB-58B8-DF21-A2C9277AC9D0}"/>
          </ac:spMkLst>
        </pc:spChg>
        <pc:spChg chg="mod">
          <ac:chgData name="Mohammad Sarris" userId="091b3969-1729-401b-8db7-e1fa1b6412c4" providerId="ADAL" clId="{F03B2FFF-1594-4B89-9EF3-A7BB37DC3BE6}" dt="2024-08-19T08:50:57.238" v="4577" actId="20577"/>
          <ac:spMkLst>
            <pc:docMk/>
            <pc:sldMk cId="1508216430" sldId="285"/>
            <ac:spMk id="9" creationId="{AD580708-1AC4-7B19-5379-C9CBFBD62C29}"/>
          </ac:spMkLst>
        </pc:spChg>
        <pc:picChg chg="del">
          <ac:chgData name="Mohammad Sarris" userId="091b3969-1729-401b-8db7-e1fa1b6412c4" providerId="ADAL" clId="{F03B2FFF-1594-4B89-9EF3-A7BB37DC3BE6}" dt="2024-08-19T07:56:30.268" v="4057" actId="478"/>
          <ac:picMkLst>
            <pc:docMk/>
            <pc:sldMk cId="1508216430" sldId="285"/>
            <ac:picMk id="3" creationId="{639E1084-7A92-30D1-5CDF-4F56B3784E26}"/>
          </ac:picMkLst>
        </pc:picChg>
        <pc:picChg chg="add mod">
          <ac:chgData name="Mohammad Sarris" userId="091b3969-1729-401b-8db7-e1fa1b6412c4" providerId="ADAL" clId="{F03B2FFF-1594-4B89-9EF3-A7BB37DC3BE6}" dt="2024-08-19T08:04:50.860" v="4253" actId="1076"/>
          <ac:picMkLst>
            <pc:docMk/>
            <pc:sldMk cId="1508216430" sldId="285"/>
            <ac:picMk id="6" creationId="{4C8EC17D-6B1C-12DB-7704-DB2C4C3871C1}"/>
          </ac:picMkLst>
        </pc:picChg>
        <pc:picChg chg="add mod">
          <ac:chgData name="Mohammad Sarris" userId="091b3969-1729-401b-8db7-e1fa1b6412c4" providerId="ADAL" clId="{F03B2FFF-1594-4B89-9EF3-A7BB37DC3BE6}" dt="2024-08-19T14:10:34.319" v="5277" actId="1076"/>
          <ac:picMkLst>
            <pc:docMk/>
            <pc:sldMk cId="1508216430" sldId="285"/>
            <ac:picMk id="8" creationId="{5872F118-FF70-0B2D-27DD-8A0EEF787817}"/>
          </ac:picMkLst>
        </pc:picChg>
      </pc:sldChg>
      <pc:sldChg chg="addSp delSp modSp add mod">
        <pc:chgData name="Mohammad Sarris" userId="091b3969-1729-401b-8db7-e1fa1b6412c4" providerId="ADAL" clId="{F03B2FFF-1594-4B89-9EF3-A7BB37DC3BE6}" dt="2024-08-19T08:44:06.504" v="4482" actId="1076"/>
        <pc:sldMkLst>
          <pc:docMk/>
          <pc:sldMk cId="394388373" sldId="286"/>
        </pc:sldMkLst>
        <pc:spChg chg="mod">
          <ac:chgData name="Mohammad Sarris" userId="091b3969-1729-401b-8db7-e1fa1b6412c4" providerId="ADAL" clId="{F03B2FFF-1594-4B89-9EF3-A7BB37DC3BE6}" dt="2024-08-19T08:43:58.319" v="4481" actId="20577"/>
          <ac:spMkLst>
            <pc:docMk/>
            <pc:sldMk cId="394388373" sldId="286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9T08:44:06.504" v="4482" actId="1076"/>
          <ac:picMkLst>
            <pc:docMk/>
            <pc:sldMk cId="394388373" sldId="286"/>
            <ac:picMk id="3" creationId="{6668F2CE-C767-4571-099A-F89AC6ABB4A5}"/>
          </ac:picMkLst>
        </pc:picChg>
        <pc:picChg chg="del">
          <ac:chgData name="Mohammad Sarris" userId="091b3969-1729-401b-8db7-e1fa1b6412c4" providerId="ADAL" clId="{F03B2FFF-1594-4B89-9EF3-A7BB37DC3BE6}" dt="2024-08-19T08:07:54.675" v="4261" actId="478"/>
          <ac:picMkLst>
            <pc:docMk/>
            <pc:sldMk cId="394388373" sldId="286"/>
            <ac:picMk id="6" creationId="{4C8EC17D-6B1C-12DB-7704-DB2C4C3871C1}"/>
          </ac:picMkLst>
        </pc:picChg>
        <pc:picChg chg="del">
          <ac:chgData name="Mohammad Sarris" userId="091b3969-1729-401b-8db7-e1fa1b6412c4" providerId="ADAL" clId="{F03B2FFF-1594-4B89-9EF3-A7BB37DC3BE6}" dt="2024-08-19T08:07:56.020" v="4262" actId="478"/>
          <ac:picMkLst>
            <pc:docMk/>
            <pc:sldMk cId="394388373" sldId="286"/>
            <ac:picMk id="8" creationId="{5872F118-FF70-0B2D-27DD-8A0EEF787817}"/>
          </ac:picMkLst>
        </pc:picChg>
        <pc:picChg chg="add mod">
          <ac:chgData name="Mohammad Sarris" userId="091b3969-1729-401b-8db7-e1fa1b6412c4" providerId="ADAL" clId="{F03B2FFF-1594-4B89-9EF3-A7BB37DC3BE6}" dt="2024-08-19T08:43:26.553" v="4432" actId="1076"/>
          <ac:picMkLst>
            <pc:docMk/>
            <pc:sldMk cId="394388373" sldId="286"/>
            <ac:picMk id="10" creationId="{2AED8497-4DA6-EAC3-4640-13C23D4B65AE}"/>
          </ac:picMkLst>
        </pc:picChg>
        <pc:picChg chg="add mod">
          <ac:chgData name="Mohammad Sarris" userId="091b3969-1729-401b-8db7-e1fa1b6412c4" providerId="ADAL" clId="{F03B2FFF-1594-4B89-9EF3-A7BB37DC3BE6}" dt="2024-08-19T08:43:28.764" v="4433" actId="1076"/>
          <ac:picMkLst>
            <pc:docMk/>
            <pc:sldMk cId="394388373" sldId="286"/>
            <ac:picMk id="12" creationId="{5A7C7E80-87E5-4B94-3ABF-5ADCC8CF2120}"/>
          </ac:picMkLst>
        </pc:picChg>
      </pc:sldChg>
      <pc:sldChg chg="addSp delSp modSp add mod">
        <pc:chgData name="Mohammad Sarris" userId="091b3969-1729-401b-8db7-e1fa1b6412c4" providerId="ADAL" clId="{F03B2FFF-1594-4B89-9EF3-A7BB37DC3BE6}" dt="2024-08-19T08:53:30.281" v="4597" actId="1076"/>
        <pc:sldMkLst>
          <pc:docMk/>
          <pc:sldMk cId="1240828653" sldId="287"/>
        </pc:sldMkLst>
        <pc:spChg chg="mod">
          <ac:chgData name="Mohammad Sarris" userId="091b3969-1729-401b-8db7-e1fa1b6412c4" providerId="ADAL" clId="{F03B2FFF-1594-4B89-9EF3-A7BB37DC3BE6}" dt="2024-08-19T08:53:24.256" v="4595" actId="5793"/>
          <ac:spMkLst>
            <pc:docMk/>
            <pc:sldMk cId="1240828653" sldId="287"/>
            <ac:spMk id="9" creationId="{AD580708-1AC4-7B19-5379-C9CBFBD62C29}"/>
          </ac:spMkLst>
        </pc:spChg>
        <pc:picChg chg="del">
          <ac:chgData name="Mohammad Sarris" userId="091b3969-1729-401b-8db7-e1fa1b6412c4" providerId="ADAL" clId="{F03B2FFF-1594-4B89-9EF3-A7BB37DC3BE6}" dt="2024-08-19T08:44:23.385" v="4486" actId="478"/>
          <ac:picMkLst>
            <pc:docMk/>
            <pc:sldMk cId="1240828653" sldId="287"/>
            <ac:picMk id="3" creationId="{6668F2CE-C767-4571-099A-F89AC6ABB4A5}"/>
          </ac:picMkLst>
        </pc:picChg>
        <pc:picChg chg="add mod">
          <ac:chgData name="Mohammad Sarris" userId="091b3969-1729-401b-8db7-e1fa1b6412c4" providerId="ADAL" clId="{F03B2FFF-1594-4B89-9EF3-A7BB37DC3BE6}" dt="2024-08-19T08:53:30.281" v="4597" actId="1076"/>
          <ac:picMkLst>
            <pc:docMk/>
            <pc:sldMk cId="1240828653" sldId="287"/>
            <ac:picMk id="6" creationId="{90AFC056-3EE5-0AA7-D834-DBFBDAA4C777}"/>
          </ac:picMkLst>
        </pc:picChg>
        <pc:picChg chg="del">
          <ac:chgData name="Mohammad Sarris" userId="091b3969-1729-401b-8db7-e1fa1b6412c4" providerId="ADAL" clId="{F03B2FFF-1594-4B89-9EF3-A7BB37DC3BE6}" dt="2024-08-19T08:44:20.239" v="4484" actId="478"/>
          <ac:picMkLst>
            <pc:docMk/>
            <pc:sldMk cId="1240828653" sldId="287"/>
            <ac:picMk id="10" creationId="{2AED8497-4DA6-EAC3-4640-13C23D4B65AE}"/>
          </ac:picMkLst>
        </pc:picChg>
        <pc:picChg chg="del">
          <ac:chgData name="Mohammad Sarris" userId="091b3969-1729-401b-8db7-e1fa1b6412c4" providerId="ADAL" clId="{F03B2FFF-1594-4B89-9EF3-A7BB37DC3BE6}" dt="2024-08-19T08:44:22.446" v="4485" actId="478"/>
          <ac:picMkLst>
            <pc:docMk/>
            <pc:sldMk cId="1240828653" sldId="287"/>
            <ac:picMk id="12" creationId="{5A7C7E80-87E5-4B94-3ABF-5ADCC8CF2120}"/>
          </ac:picMkLst>
        </pc:picChg>
      </pc:sldChg>
      <pc:sldChg chg="addSp delSp modSp add mod modAnim">
        <pc:chgData name="Mohammad Sarris" userId="091b3969-1729-401b-8db7-e1fa1b6412c4" providerId="ADAL" clId="{F03B2FFF-1594-4B89-9EF3-A7BB37DC3BE6}" dt="2024-08-19T17:11:58.256" v="5311" actId="1036"/>
        <pc:sldMkLst>
          <pc:docMk/>
          <pc:sldMk cId="1533194205" sldId="288"/>
        </pc:sldMkLst>
        <pc:spChg chg="mod">
          <ac:chgData name="Mohammad Sarris" userId="091b3969-1729-401b-8db7-e1fa1b6412c4" providerId="ADAL" clId="{F03B2FFF-1594-4B89-9EF3-A7BB37DC3BE6}" dt="2024-08-19T08:59:41.854" v="4631" actId="20577"/>
          <ac:spMkLst>
            <pc:docMk/>
            <pc:sldMk cId="1533194205" sldId="288"/>
            <ac:spMk id="9" creationId="{AD580708-1AC4-7B19-5379-C9CBFBD62C29}"/>
          </ac:spMkLst>
        </pc:spChg>
        <pc:picChg chg="add mod">
          <ac:chgData name="Mohammad Sarris" userId="091b3969-1729-401b-8db7-e1fa1b6412c4" providerId="ADAL" clId="{F03B2FFF-1594-4B89-9EF3-A7BB37DC3BE6}" dt="2024-08-19T17:11:58.256" v="5311" actId="1036"/>
          <ac:picMkLst>
            <pc:docMk/>
            <pc:sldMk cId="1533194205" sldId="288"/>
            <ac:picMk id="2" creationId="{E881E9BF-C4AA-CCA2-A046-42EF3F60F5F5}"/>
          </ac:picMkLst>
        </pc:picChg>
        <pc:picChg chg="del">
          <ac:chgData name="Mohammad Sarris" userId="091b3969-1729-401b-8db7-e1fa1b6412c4" providerId="ADAL" clId="{F03B2FFF-1594-4B89-9EF3-A7BB37DC3BE6}" dt="2024-08-19T08:53:54.987" v="4618" actId="478"/>
          <ac:picMkLst>
            <pc:docMk/>
            <pc:sldMk cId="1533194205" sldId="288"/>
            <ac:picMk id="6" creationId="{90AFC056-3EE5-0AA7-D834-DBFBDAA4C777}"/>
          </ac:picMkLst>
        </pc:picChg>
      </pc:sldChg>
      <pc:sldChg chg="addSp delSp modSp add mod delAnim">
        <pc:chgData name="Mohammad Sarris" userId="091b3969-1729-401b-8db7-e1fa1b6412c4" providerId="ADAL" clId="{F03B2FFF-1594-4B89-9EF3-A7BB37DC3BE6}" dt="2024-08-19T12:04:24.977" v="5274" actId="1076"/>
        <pc:sldMkLst>
          <pc:docMk/>
          <pc:sldMk cId="1017197861" sldId="289"/>
        </pc:sldMkLst>
        <pc:spChg chg="mod">
          <ac:chgData name="Mohammad Sarris" userId="091b3969-1729-401b-8db7-e1fa1b6412c4" providerId="ADAL" clId="{F03B2FFF-1594-4B89-9EF3-A7BB37DC3BE6}" dt="2024-08-19T11:29:36.890" v="5245" actId="20577"/>
          <ac:spMkLst>
            <pc:docMk/>
            <pc:sldMk cId="1017197861" sldId="289"/>
            <ac:spMk id="5" creationId="{DAD024AE-17BB-58B8-DF21-A2C9277AC9D0}"/>
          </ac:spMkLst>
        </pc:spChg>
        <pc:spChg chg="add del mod">
          <ac:chgData name="Mohammad Sarris" userId="091b3969-1729-401b-8db7-e1fa1b6412c4" providerId="ADAL" clId="{F03B2FFF-1594-4B89-9EF3-A7BB37DC3BE6}" dt="2024-08-19T11:51:53.427" v="5247" actId="22"/>
          <ac:spMkLst>
            <pc:docMk/>
            <pc:sldMk cId="1017197861" sldId="289"/>
            <ac:spMk id="6" creationId="{A615C6FA-959E-6C95-D488-9EB4FCFFC3A4}"/>
          </ac:spMkLst>
        </pc:spChg>
        <pc:spChg chg="add del mod">
          <ac:chgData name="Mohammad Sarris" userId="091b3969-1729-401b-8db7-e1fa1b6412c4" providerId="ADAL" clId="{F03B2FFF-1594-4B89-9EF3-A7BB37DC3BE6}" dt="2024-08-19T12:04:08.132" v="5270"/>
          <ac:spMkLst>
            <pc:docMk/>
            <pc:sldMk cId="1017197861" sldId="289"/>
            <ac:spMk id="10" creationId="{920ED5DA-949B-81BB-6D29-8DCF708DCFEE}"/>
          </ac:spMkLst>
        </pc:spChg>
        <pc:spChg chg="add del mod">
          <ac:chgData name="Mohammad Sarris" userId="091b3969-1729-401b-8db7-e1fa1b6412c4" providerId="ADAL" clId="{F03B2FFF-1594-4B89-9EF3-A7BB37DC3BE6}" dt="2024-08-19T11:53:39.973" v="5269" actId="478"/>
          <ac:spMkLst>
            <pc:docMk/>
            <pc:sldMk cId="1017197861" sldId="289"/>
            <ac:spMk id="11" creationId="{4E885282-0FEE-2849-F35D-2EF220B4CF4C}"/>
          </ac:spMkLst>
        </pc:spChg>
        <pc:picChg chg="del">
          <ac:chgData name="Mohammad Sarris" userId="091b3969-1729-401b-8db7-e1fa1b6412c4" providerId="ADAL" clId="{F03B2FFF-1594-4B89-9EF3-A7BB37DC3BE6}" dt="2024-08-19T11:28:58.586" v="5243" actId="478"/>
          <ac:picMkLst>
            <pc:docMk/>
            <pc:sldMk cId="1017197861" sldId="289"/>
            <ac:picMk id="2" creationId="{55597597-EF92-6A84-8370-25C7CBC923F9}"/>
          </ac:picMkLst>
        </pc:picChg>
        <pc:picChg chg="add del mod ord">
          <ac:chgData name="Mohammad Sarris" userId="091b3969-1729-401b-8db7-e1fa1b6412c4" providerId="ADAL" clId="{F03B2FFF-1594-4B89-9EF3-A7BB37DC3BE6}" dt="2024-08-19T11:53:05.106" v="5248" actId="478"/>
          <ac:picMkLst>
            <pc:docMk/>
            <pc:sldMk cId="1017197861" sldId="289"/>
            <ac:picMk id="8" creationId="{46A28704-0ED4-2D02-0EAC-30A93D912087}"/>
          </ac:picMkLst>
        </pc:picChg>
        <pc:picChg chg="add mod modCrop">
          <ac:chgData name="Mohammad Sarris" userId="091b3969-1729-401b-8db7-e1fa1b6412c4" providerId="ADAL" clId="{F03B2FFF-1594-4B89-9EF3-A7BB37DC3BE6}" dt="2024-08-19T12:04:24.977" v="5274" actId="1076"/>
          <ac:picMkLst>
            <pc:docMk/>
            <pc:sldMk cId="1017197861" sldId="289"/>
            <ac:picMk id="13" creationId="{F32123E7-C57F-5085-5646-BE6ADA7822A5}"/>
          </ac:picMkLst>
        </pc:picChg>
      </pc:sldChg>
      <pc:sldChg chg="addSp delSp modSp add mod">
        <pc:chgData name="Mohammad Sarris" userId="091b3969-1729-401b-8db7-e1fa1b6412c4" providerId="ADAL" clId="{F03B2FFF-1594-4B89-9EF3-A7BB37DC3BE6}" dt="2024-08-20T03:47:06.909" v="5415" actId="1076"/>
        <pc:sldMkLst>
          <pc:docMk/>
          <pc:sldMk cId="80420406" sldId="290"/>
        </pc:sldMkLst>
        <pc:spChg chg="mod">
          <ac:chgData name="Mohammad Sarris" userId="091b3969-1729-401b-8db7-e1fa1b6412c4" providerId="ADAL" clId="{F03B2FFF-1594-4B89-9EF3-A7BB37DC3BE6}" dt="2024-08-19T19:48:45.839" v="5400" actId="20577"/>
          <ac:spMkLst>
            <pc:docMk/>
            <pc:sldMk cId="80420406" sldId="290"/>
            <ac:spMk id="9" creationId="{AD580708-1AC4-7B19-5379-C9CBFBD62C29}"/>
          </ac:spMkLst>
        </pc:spChg>
        <pc:picChg chg="add del mod">
          <ac:chgData name="Mohammad Sarris" userId="091b3969-1729-401b-8db7-e1fa1b6412c4" providerId="ADAL" clId="{F03B2FFF-1594-4B89-9EF3-A7BB37DC3BE6}" dt="2024-08-19T19:48:06.704" v="5388" actId="478"/>
          <ac:picMkLst>
            <pc:docMk/>
            <pc:sldMk cId="80420406" sldId="290"/>
            <ac:picMk id="3" creationId="{1CE63BD8-C5EF-6FA9-7FC2-9E6D32861828}"/>
          </ac:picMkLst>
        </pc:picChg>
        <pc:picChg chg="add mod">
          <ac:chgData name="Mohammad Sarris" userId="091b3969-1729-401b-8db7-e1fa1b6412c4" providerId="ADAL" clId="{F03B2FFF-1594-4B89-9EF3-A7BB37DC3BE6}" dt="2024-08-20T03:46:03.182" v="5411" actId="1076"/>
          <ac:picMkLst>
            <pc:docMk/>
            <pc:sldMk cId="80420406" sldId="290"/>
            <ac:picMk id="3" creationId="{CECCFCBE-AF7C-15FE-07E6-F99F4FFD0CA1}"/>
          </ac:picMkLst>
        </pc:picChg>
        <pc:picChg chg="add mod">
          <ac:chgData name="Mohammad Sarris" userId="091b3969-1729-401b-8db7-e1fa1b6412c4" providerId="ADAL" clId="{F03B2FFF-1594-4B89-9EF3-A7BB37DC3BE6}" dt="2024-08-19T19:49:01.835" v="5405" actId="1076"/>
          <ac:picMkLst>
            <pc:docMk/>
            <pc:sldMk cId="80420406" sldId="290"/>
            <ac:picMk id="7" creationId="{94F20B23-9AA5-05DE-6D2F-27163E749BC1}"/>
          </ac:picMkLst>
        </pc:picChg>
        <pc:picChg chg="add mod">
          <ac:chgData name="Mohammad Sarris" userId="091b3969-1729-401b-8db7-e1fa1b6412c4" providerId="ADAL" clId="{F03B2FFF-1594-4B89-9EF3-A7BB37DC3BE6}" dt="2024-08-20T03:47:06.909" v="5415" actId="1076"/>
          <ac:picMkLst>
            <pc:docMk/>
            <pc:sldMk cId="80420406" sldId="290"/>
            <ac:picMk id="10" creationId="{5A44FAC1-97D1-9333-0FBC-6D450884639D}"/>
          </ac:picMkLst>
        </pc:picChg>
        <pc:picChg chg="del">
          <ac:chgData name="Mohammad Sarris" userId="091b3969-1729-401b-8db7-e1fa1b6412c4" providerId="ADAL" clId="{F03B2FFF-1594-4B89-9EF3-A7BB37DC3BE6}" dt="2024-08-19T19:47:11.633" v="5370" actId="478"/>
          <ac:picMkLst>
            <pc:docMk/>
            <pc:sldMk cId="80420406" sldId="290"/>
            <ac:picMk id="11" creationId="{1BC6A236-2B3B-A918-C35F-D7CEB984D097}"/>
          </ac:picMkLst>
        </pc:picChg>
        <pc:picChg chg="del">
          <ac:chgData name="Mohammad Sarris" userId="091b3969-1729-401b-8db7-e1fa1b6412c4" providerId="ADAL" clId="{F03B2FFF-1594-4B89-9EF3-A7BB37DC3BE6}" dt="2024-08-19T19:47:10.296" v="5369" actId="478"/>
          <ac:picMkLst>
            <pc:docMk/>
            <pc:sldMk cId="80420406" sldId="290"/>
            <ac:picMk id="13" creationId="{E00CD6E4-3F15-0A85-628C-EE2F2CB9CB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2BDA08C-BF7B-4B03-8F6E-7898EFC4C420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AE36860-669A-46E3-AFBB-D91ECC1785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2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57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704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366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730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99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674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090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425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525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304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516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20B0F1-4379-40E4-9DC0-1D5330E8B465}" type="datetimeFigureOut">
              <a:rPr lang="he-IL" smtClean="0"/>
              <a:t>ט"ז/אב/תשפ"ד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06F65AB-61CD-41B6-B2C5-DFF82D372EAA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8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E7DB7921-B121-714C-4CAC-F33C7C85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E619FF9B-F652-C3BB-F41B-23008EE66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3" y="2741956"/>
            <a:ext cx="8921672" cy="1713305"/>
          </a:xfrm>
        </p:spPr>
        <p:txBody>
          <a:bodyPr anchor="b">
            <a:normAutofit/>
          </a:bodyPr>
          <a:lstStyle/>
          <a:p>
            <a:pPr algn="l"/>
            <a:r>
              <a:rPr lang="en-US" sz="8000" dirty="0"/>
              <a:t>Wall Tetris Project </a:t>
            </a:r>
            <a:endParaRPr lang="he-IL" sz="8000" dirty="0"/>
          </a:p>
        </p:txBody>
      </p:sp>
      <p:sp>
        <p:nvSpPr>
          <p:cNvPr id="6" name="כותרת משנה 2">
            <a:extLst>
              <a:ext uri="{FF2B5EF4-FFF2-40B4-BE49-F238E27FC236}">
                <a16:creationId xmlns:a16="http://schemas.microsoft.com/office/drawing/2014/main" id="{42040532-887A-D493-CB72-CE02B7F41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5142305"/>
            <a:ext cx="7321298" cy="753165"/>
          </a:xfrm>
        </p:spPr>
        <p:txBody>
          <a:bodyPr anchor="t">
            <a:noAutofit/>
          </a:bodyPr>
          <a:lstStyle/>
          <a:p>
            <a:pPr algn="l"/>
            <a:r>
              <a:rPr lang="en-US" sz="1400" b="1" dirty="0"/>
              <a:t>Supervisor: </a:t>
            </a:r>
            <a:r>
              <a:rPr lang="en-US" sz="1400" dirty="0"/>
              <a:t>Boaz Mizrachi</a:t>
            </a:r>
          </a:p>
          <a:p>
            <a:pPr algn="l"/>
            <a:r>
              <a:rPr lang="en-US" sz="1400" b="1" dirty="0"/>
              <a:t>Presented by: </a:t>
            </a:r>
            <a:r>
              <a:rPr lang="en-US" sz="1400" dirty="0"/>
              <a:t>Mohammad Sarris, Yanal Gawanma</a:t>
            </a:r>
            <a:br>
              <a:rPr lang="en-US" sz="1400" dirty="0"/>
            </a:br>
            <a:r>
              <a:rPr lang="en-US" sz="1400" dirty="0"/>
              <a:t>winter 2024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0672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Class Diagram</a:t>
            </a:r>
            <a:endParaRPr lang="he-IL" sz="3600" b="1" dirty="0">
              <a:solidFill>
                <a:schemeClr val="tx2"/>
              </a:solidFill>
            </a:endParaRPr>
          </a:p>
        </p:txBody>
      </p:sp>
      <p:pic>
        <p:nvPicPr>
          <p:cNvPr id="3" name="מציין מיקום תוכן 2" descr="תמונה שמכילה טקסט, תרשים, מלבן, צילום מסך&#10;&#10;התיאור נוצר באופן אוטומטי">
            <a:extLst>
              <a:ext uri="{FF2B5EF4-FFF2-40B4-BE49-F238E27FC236}">
                <a16:creationId xmlns:a16="http://schemas.microsoft.com/office/drawing/2014/main" id="{FC8B99F3-103E-172F-E720-5C2BBD980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65"/>
          <a:stretch/>
        </p:blipFill>
        <p:spPr>
          <a:xfrm>
            <a:off x="2499760" y="2639483"/>
            <a:ext cx="7192479" cy="3388784"/>
          </a:xfrm>
        </p:spPr>
      </p:pic>
    </p:spTree>
    <p:extLst>
      <p:ext uri="{BB962C8B-B14F-4D97-AF65-F5344CB8AC3E}">
        <p14:creationId xmlns:p14="http://schemas.microsoft.com/office/powerpoint/2010/main" val="173693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Start game sequence diagram</a:t>
            </a:r>
            <a:endParaRPr lang="he-IL" sz="3600" b="1" dirty="0">
              <a:solidFill>
                <a:schemeClr val="tx2"/>
              </a:solidFill>
            </a:endParaRPr>
          </a:p>
        </p:txBody>
      </p:sp>
      <p:pic>
        <p:nvPicPr>
          <p:cNvPr id="3" name="מציין מיקום תוכן 2" descr="תמונה שמכילה טקסט, תרשים, תוכנית, שרטוט טכני&#10;&#10;התיאור נוצר באופן אוטומטי">
            <a:extLst>
              <a:ext uri="{FF2B5EF4-FFF2-40B4-BE49-F238E27FC236}">
                <a16:creationId xmlns:a16="http://schemas.microsoft.com/office/drawing/2014/main" id="{23A26F2C-00E7-AFE4-D290-B36B2449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48" b="33526"/>
          <a:stretch/>
        </p:blipFill>
        <p:spPr>
          <a:xfrm>
            <a:off x="2800003" y="2503032"/>
            <a:ext cx="6363875" cy="3590744"/>
          </a:xfrm>
        </p:spPr>
      </p:pic>
    </p:spTree>
    <p:extLst>
      <p:ext uri="{BB962C8B-B14F-4D97-AF65-F5344CB8AC3E}">
        <p14:creationId xmlns:p14="http://schemas.microsoft.com/office/powerpoint/2010/main" val="378885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 Establishing WebSocket Communication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endParaRPr lang="en-US" b="1" dirty="0"/>
          </a:p>
          <a:p>
            <a:pPr algn="l" rtl="0"/>
            <a:r>
              <a:rPr lang="en-US" dirty="0"/>
              <a:t>1) Android App - Establishing the WebSocket Connection: </a:t>
            </a:r>
          </a:p>
          <a:p>
            <a:pPr algn="l" rtl="0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A50CFF5-95A3-A82A-0734-7F4F03EBA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915"/>
          <a:stretch/>
        </p:blipFill>
        <p:spPr>
          <a:xfrm>
            <a:off x="138134" y="3336512"/>
            <a:ext cx="5512795" cy="78556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373880C-F60C-8281-7D0E-BCFA5A3FD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66" y="3372750"/>
            <a:ext cx="5998120" cy="2211495"/>
          </a:xfrm>
          <a:prstGeom prst="rect">
            <a:avLst/>
          </a:prstGeom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FF5FE57B-A9D7-9BD9-E40E-9E5B7853FDC6}"/>
              </a:ext>
            </a:extLst>
          </p:cNvPr>
          <p:cNvSpPr/>
          <p:nvPr/>
        </p:nvSpPr>
        <p:spPr>
          <a:xfrm>
            <a:off x="5321871" y="3336512"/>
            <a:ext cx="329058" cy="174449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57B6DB84-881A-3E27-5DC8-0B9C278F8F53}"/>
              </a:ext>
            </a:extLst>
          </p:cNvPr>
          <p:cNvSpPr/>
          <p:nvPr/>
        </p:nvSpPr>
        <p:spPr>
          <a:xfrm>
            <a:off x="8106927" y="3744605"/>
            <a:ext cx="670778" cy="57374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630AF3AE-AEE3-4C80-AE64-4FFB38D55B65}"/>
              </a:ext>
            </a:extLst>
          </p:cNvPr>
          <p:cNvSpPr/>
          <p:nvPr/>
        </p:nvSpPr>
        <p:spPr>
          <a:xfrm>
            <a:off x="8346189" y="4731088"/>
            <a:ext cx="633061" cy="47893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6F67BBF2-E8D1-F5D5-E8F2-A5A55736D376}"/>
              </a:ext>
            </a:extLst>
          </p:cNvPr>
          <p:cNvSpPr/>
          <p:nvPr/>
        </p:nvSpPr>
        <p:spPr>
          <a:xfrm>
            <a:off x="9985157" y="3749345"/>
            <a:ext cx="633061" cy="47893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F051F91F-94B3-D0B7-9734-36C51E4B6EBD}"/>
              </a:ext>
            </a:extLst>
          </p:cNvPr>
          <p:cNvSpPr/>
          <p:nvPr/>
        </p:nvSpPr>
        <p:spPr>
          <a:xfrm>
            <a:off x="9201001" y="4741602"/>
            <a:ext cx="633061" cy="47893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364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Establishing WebSocket Communication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endParaRPr lang="en-US" b="1" dirty="0"/>
          </a:p>
          <a:p>
            <a:pPr algn="l" rtl="0"/>
            <a:r>
              <a:rPr lang="en-US" dirty="0"/>
              <a:t>2) ESP32 - Setting Up WebSocket:</a:t>
            </a:r>
          </a:p>
          <a:p>
            <a:pPr algn="l" rtl="0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85F6F74-D3A9-95B6-5FCF-43664956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263" y="4141808"/>
            <a:ext cx="3641066" cy="200499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84CC812-E8C3-A598-73E7-732A5AA5F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925" y="3608002"/>
            <a:ext cx="4112150" cy="24477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C9DD40C5-F263-C0AD-9955-FA500FEC3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70263"/>
            <a:ext cx="2980238" cy="3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3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Data Types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2" name="מציין מיקום תוכן 8">
            <a:extLst>
              <a:ext uri="{FF2B5EF4-FFF2-40B4-BE49-F238E27FC236}">
                <a16:creationId xmlns:a16="http://schemas.microsoft.com/office/drawing/2014/main" id="{EE47BA9C-2C05-78BD-94C6-7C9EDF2A8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There are 3 data types sent from the application: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endParaRPr lang="en-US" dirty="0"/>
          </a:p>
          <a:p>
            <a:pPr marL="201168" lvl="1" indent="0" algn="l" rtl="0">
              <a:buNone/>
            </a:pPr>
            <a:endParaRPr lang="en-US" dirty="0"/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(X, Y, 0/1, color) 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endParaRPr lang="en-US" dirty="0"/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“GAMEOVER,” + score 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endParaRPr lang="en-US" dirty="0"/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"TURN_OFF"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11033D9-1D68-BEB7-2668-457C35182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914" y="5110548"/>
            <a:ext cx="4563802" cy="103625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A7A41DB-3432-B21F-3D5A-4DB96BE34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38" y="4071343"/>
            <a:ext cx="4489704" cy="75344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1BF1C2A-9FB8-7498-6C14-30DB4F7DD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63" y="2696256"/>
            <a:ext cx="2754482" cy="1141526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DBE3643-7F09-8524-CAF8-7CD823BA6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839" y="2696256"/>
            <a:ext cx="2040606" cy="11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7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Sending The Data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Periodically Sending Game Board State Data:</a:t>
            </a:r>
            <a:br>
              <a:rPr lang="en-US" dirty="0"/>
            </a:b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6A8DA1D-5176-7A85-0E10-FF3E05D6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4" y="2914059"/>
            <a:ext cx="5268445" cy="231834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BBD39F0-BF1C-A894-0458-BC2156CEF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0" y="2891805"/>
            <a:ext cx="4394466" cy="2340595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82C489EA-5423-E86F-497B-CB4CA93B81EE}"/>
              </a:ext>
            </a:extLst>
          </p:cNvPr>
          <p:cNvSpPr/>
          <p:nvPr/>
        </p:nvSpPr>
        <p:spPr>
          <a:xfrm>
            <a:off x="6005171" y="2914059"/>
            <a:ext cx="329058" cy="174449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7890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Generating The Game Board State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endParaRPr lang="en-US" b="1" dirty="0"/>
          </a:p>
          <a:p>
            <a:pPr algn="l" rtl="0"/>
            <a:r>
              <a:rPr lang="en-US" dirty="0"/>
              <a:t>1) Handling Game Over State: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2) Generating the Current Game Board State:</a:t>
            </a:r>
          </a:p>
          <a:p>
            <a:pPr algn="l" rtl="0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54393B7-82D0-9765-91A2-2ED3850C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02" y="2586112"/>
            <a:ext cx="3241040" cy="60319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B274857-402D-214D-607B-A1639AA94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699" y="3257500"/>
            <a:ext cx="3612485" cy="3063461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C2E349AB-56A7-4199-1DEE-64A84C876C54}"/>
              </a:ext>
            </a:extLst>
          </p:cNvPr>
          <p:cNvSpPr/>
          <p:nvPr/>
        </p:nvSpPr>
        <p:spPr>
          <a:xfrm>
            <a:off x="7549197" y="3537782"/>
            <a:ext cx="3452178" cy="45719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4969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Generating The Game Board State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endParaRPr lang="en-US" b="1" dirty="0"/>
          </a:p>
          <a:p>
            <a:pPr algn="l" rtl="0"/>
            <a:r>
              <a:rPr lang="en-US" dirty="0"/>
              <a:t>3) Checking for Cells No Longer Occupied: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4) Finalizing and Returning the String: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8104FC8-2CF6-C911-AD75-F7A29784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2511536"/>
            <a:ext cx="3162720" cy="2812419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0DD8B513-8F86-0464-3C1F-B1C460BE2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57" y="4266307"/>
            <a:ext cx="3833503" cy="18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6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Receiving Data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r>
              <a:rPr lang="en-US" dirty="0"/>
              <a:t>ESP32: Handling WebSocket Events and Commands:</a:t>
            </a:r>
          </a:p>
          <a:p>
            <a:pPr algn="l" rtl="0"/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1F973D6-D4AF-EE56-565F-AA507E07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01" y="2850201"/>
            <a:ext cx="6962467" cy="86222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ADF5283-D384-61C8-DF4D-8FCADBBE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93" y="3817417"/>
            <a:ext cx="4167272" cy="205603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C2DF914-BA65-DA44-561D-1FDB92848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7417"/>
            <a:ext cx="2820578" cy="14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1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Translating The Data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r>
              <a:rPr lang="en-US" dirty="0"/>
              <a:t>Given data (X, Y, 0/1, color), how do we know what LEDs we should turn on/off:</a:t>
            </a:r>
          </a:p>
          <a:p>
            <a:pPr algn="l" rtl="0"/>
            <a:r>
              <a:rPr lang="en-US" dirty="0"/>
              <a:t>1) split the giving string, save each coordinate in specific variable:</a:t>
            </a:r>
          </a:p>
          <a:p>
            <a:pPr algn="l" rtl="0"/>
            <a:r>
              <a:rPr lang="en-US" dirty="0"/>
              <a:t> 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r>
              <a:rPr lang="en-US" dirty="0"/>
              <a:t>2) Handling the color: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086157E-B3FE-EEC6-D940-A9C8161C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91" y="3190613"/>
            <a:ext cx="4756727" cy="213487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4F72F9C-EE1A-88E1-9B81-C5FC46A5F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19" y="5127967"/>
            <a:ext cx="5208016" cy="7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3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Project Motivation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lvl="1" algn="l" rtl="0"/>
            <a:endParaRPr lang="en-US" b="1" dirty="0"/>
          </a:p>
          <a:p>
            <a:pPr lvl="1" algn="l" rtl="0"/>
            <a:r>
              <a:rPr lang="en-US" b="1" dirty="0"/>
              <a:t>learning about embedded systems.</a:t>
            </a:r>
          </a:p>
          <a:p>
            <a:pPr lvl="1" algn="l" rtl="0"/>
            <a:endParaRPr lang="en-US" dirty="0"/>
          </a:p>
          <a:p>
            <a:pPr lvl="1" algn="l" rtl="0"/>
            <a:r>
              <a:rPr lang="en-US" b="1" dirty="0"/>
              <a:t>Combining Software and Hardware Skills</a:t>
            </a:r>
            <a:r>
              <a:rPr lang="en-US" dirty="0"/>
              <a:t>.</a:t>
            </a:r>
          </a:p>
          <a:p>
            <a:pPr lvl="1" algn="l" rtl="0"/>
            <a:endParaRPr lang="en-US" dirty="0"/>
          </a:p>
          <a:p>
            <a:pPr lvl="1" algn="l" rtl="0"/>
            <a:r>
              <a:rPr lang="en-US" b="1" dirty="0"/>
              <a:t>Learning Advanced Communication Protocols</a:t>
            </a:r>
            <a:r>
              <a:rPr lang="en-US" dirty="0"/>
              <a:t>.</a:t>
            </a:r>
          </a:p>
          <a:p>
            <a:pPr lvl="1" algn="l" rtl="0"/>
            <a:endParaRPr lang="en-US" dirty="0"/>
          </a:p>
          <a:p>
            <a:pPr lvl="1" algn="l" rtl="0"/>
            <a:r>
              <a:rPr lang="en-US" b="1" dirty="0"/>
              <a:t>Addressing Technical Challenges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91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Translating The Data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endParaRPr lang="en-US" dirty="0"/>
          </a:p>
          <a:p>
            <a:pPr marL="0" indent="0" algn="l" rtl="0">
              <a:buNone/>
            </a:pPr>
            <a:r>
              <a:rPr lang="en-US" dirty="0"/>
              <a:t>3) calculating the LEDs indices we need to turn on/off: </a:t>
            </a:r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1BC6A236-2B3B-A918-C35F-D7CEB984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22" y="3429000"/>
            <a:ext cx="4485804" cy="460837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00CD6E4-3F15-0A85-628C-EE2F2CB9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172" y="4013742"/>
            <a:ext cx="4495554" cy="19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8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Translating The Data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endParaRPr lang="en-US" dirty="0"/>
          </a:p>
          <a:p>
            <a:pPr marL="0" indent="0" algn="l" rtl="0">
              <a:buNone/>
            </a:pPr>
            <a:r>
              <a:rPr lang="en-US" dirty="0"/>
              <a:t>3) Example: 	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4F20B23-9AA5-05DE-6D2F-27163E74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16" y="3073909"/>
            <a:ext cx="5107537" cy="274831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A44FAC1-97D1-9333-0FBC-6D4508846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03" y="3730078"/>
            <a:ext cx="5328778" cy="2201347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ECCFCBE-AF7C-15FE-07E6-F99F4FFD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960" y="1911034"/>
            <a:ext cx="3886921" cy="7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0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Translating The Data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r>
              <a:rPr lang="en-US" dirty="0"/>
              <a:t>4) update the LEDs accordingly:</a:t>
            </a:r>
          </a:p>
          <a:p>
            <a:pPr algn="l" rtl="0"/>
            <a:r>
              <a:rPr lang="en-US" dirty="0"/>
              <a:t> 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39E1084-7A92-30D1-5CDF-4F56B378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653" y="3336512"/>
            <a:ext cx="5401293" cy="28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41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Handling The Score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1) On full row event increase the score counter by 1: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dirty="0"/>
              <a:t>2) On game over event send through the web socket the gameover message with the current score counter: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C8EC17D-6B1C-12DB-7704-DB2C4C38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238" y="2522056"/>
            <a:ext cx="4382378" cy="109770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5872F118-FF70-0B2D-27DD-8A0EEF78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93" y="4258048"/>
            <a:ext cx="5782891" cy="177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6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Handling The Score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3) Giving the score received form the app, treat it as 2-digits number: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dirty="0"/>
              <a:t>4) Save the LED’s indices in the vectors depends on the specific digit value: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668F2CE-C767-4571-099A-F89AC6AB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444" y="2033123"/>
            <a:ext cx="2759158" cy="177967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AED8497-4DA6-EAC3-4640-13C23D4B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312" y="4115919"/>
            <a:ext cx="5200382" cy="91937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5A7C7E80-87E5-4B94-3ABF-5ADCC8CF2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312" y="5215666"/>
            <a:ext cx="5200382" cy="9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Handling The Score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5) Go over the two vectors and light up the corresponding LEDs: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0AFC056-3EE5-0AA7-D834-DBFBDAA4C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01" y="3031756"/>
            <a:ext cx="6351397" cy="23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2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Handling The Score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The Final Result: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2" name="WhatsApp Video 2024-08-19 at 11.59.23">
            <a:hlinkClick r:id="" action="ppaction://media"/>
            <a:extLst>
              <a:ext uri="{FF2B5EF4-FFF2-40B4-BE49-F238E27FC236}">
                <a16:creationId xmlns:a16="http://schemas.microsoft.com/office/drawing/2014/main" id="{E881E9BF-C4AA-CCA2-A046-42EF3F60F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3174" y="2522284"/>
            <a:ext cx="2645652" cy="35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Detecting Specific LEDs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algn="l" rtl="0"/>
            <a:r>
              <a:rPr lang="en-US" dirty="0"/>
              <a:t>In order to easily detect the LEDs number for representing  strings or numbers on the led matrix we used EXEL: 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29E8A66-293A-69A8-637D-0D21EC3C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5266"/>
            <a:ext cx="2897190" cy="33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0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Challenges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>
            <a:normAutofit/>
          </a:bodyPr>
          <a:lstStyle/>
          <a:p>
            <a:pPr marL="201168" lvl="1" indent="0" algn="l" rtl="0">
              <a:buNone/>
            </a:pPr>
            <a:r>
              <a:rPr lang="en-US" dirty="0"/>
              <a:t>We faced multiple challenges along the way: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endParaRPr lang="en-US" dirty="0"/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Mechanical Part: </a:t>
            </a:r>
          </a:p>
          <a:p>
            <a:pPr lvl="2" algn="l" rtl="0">
              <a:buFont typeface="Arial" panose="020B0604020202020204" pitchFamily="34" charset="0"/>
              <a:buChar char="•"/>
            </a:pPr>
            <a:r>
              <a:rPr lang="en-US" dirty="0"/>
              <a:t>how to hang the LED matrix.</a:t>
            </a:r>
          </a:p>
          <a:p>
            <a:pPr marL="384048" lvl="2" indent="0" algn="l" rtl="0">
              <a:buNone/>
            </a:pPr>
            <a:endParaRPr lang="en-US" dirty="0"/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Hardware:</a:t>
            </a:r>
          </a:p>
          <a:p>
            <a:pPr lvl="2" algn="l" rtl="0">
              <a:buFont typeface="Arial" panose="020B0604020202020204" pitchFamily="34" charset="0"/>
              <a:buChar char="•"/>
            </a:pPr>
            <a:r>
              <a:rPr lang="en-US" dirty="0"/>
              <a:t>To find suitable power supply for our requirements.</a:t>
            </a:r>
          </a:p>
          <a:p>
            <a:pPr marL="384048" lvl="2" indent="0" algn="l" rtl="0">
              <a:buNone/>
            </a:pPr>
            <a:endParaRPr lang="en-US" dirty="0"/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Software:</a:t>
            </a:r>
          </a:p>
          <a:p>
            <a:pPr lvl="2" algn="l" rtl="0">
              <a:buFont typeface="Arial" panose="020B0604020202020204" pitchFamily="34" charset="0"/>
              <a:buChar char="•"/>
            </a:pPr>
            <a:r>
              <a:rPr lang="en-US" dirty="0"/>
              <a:t>To establish successful WebSocket connection.</a:t>
            </a:r>
          </a:p>
          <a:p>
            <a:pPr lvl="2" algn="l" rtl="0">
              <a:buFont typeface="Arial" panose="020B0604020202020204" pitchFamily="34" charset="0"/>
              <a:buChar char="•"/>
            </a:pPr>
            <a:r>
              <a:rPr lang="en-US" dirty="0"/>
              <a:t>To infer the colors correctly.</a:t>
            </a:r>
          </a:p>
          <a:p>
            <a:pPr lvl="2" algn="l" rtl="0">
              <a:buFont typeface="Arial" panose="020B0604020202020204" pitchFamily="34" charset="0"/>
              <a:buChar char="•"/>
            </a:pPr>
            <a:r>
              <a:rPr lang="en-US" dirty="0"/>
              <a:t>To handle the data received correctly and to know what is the best way to send it.</a:t>
            </a:r>
          </a:p>
          <a:p>
            <a:pPr marL="384048" lvl="2" indent="0" algn="l" rtl="0">
              <a:buNone/>
            </a:pPr>
            <a:r>
              <a:rPr lang="en-US" dirty="0"/>
              <a:t>		X,Y,COLOR – DELETE,X,Y</a:t>
            </a:r>
            <a:endParaRPr lang="he-IL" dirty="0"/>
          </a:p>
        </p:txBody>
      </p:sp>
      <p:pic>
        <p:nvPicPr>
          <p:cNvPr id="2" name="WhatsApp Video 2024-08-19 at 13.16.55">
            <a:hlinkClick r:id="" action="ppaction://media"/>
            <a:extLst>
              <a:ext uri="{FF2B5EF4-FFF2-40B4-BE49-F238E27FC236}">
                <a16:creationId xmlns:a16="http://schemas.microsoft.com/office/drawing/2014/main" id="{9AE522DE-0DD6-98ED-E0D9-6925886EF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6705" y="2008615"/>
            <a:ext cx="2138210" cy="377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6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The Final Result </a:t>
            </a:r>
            <a:endParaRPr lang="he-IL" sz="3600" b="1" dirty="0">
              <a:solidFill>
                <a:schemeClr val="tx2"/>
              </a:solidFill>
            </a:endParaRPr>
          </a:p>
        </p:txBody>
      </p:sp>
      <p:pic>
        <p:nvPicPr>
          <p:cNvPr id="2" name="WhatsApp Video 2024-08-19 at 13.23.14">
            <a:hlinkClick r:id="" action="ppaction://media"/>
            <a:extLst>
              <a:ext uri="{FF2B5EF4-FFF2-40B4-BE49-F238E27FC236}">
                <a16:creationId xmlns:a16="http://schemas.microsoft.com/office/drawing/2014/main" id="{55597597-EF92-6A84-8370-25C7CBC923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5872" y="2409936"/>
            <a:ext cx="2833688" cy="3778250"/>
          </a:xfrm>
        </p:spPr>
      </p:pic>
    </p:spTree>
    <p:extLst>
      <p:ext uri="{BB962C8B-B14F-4D97-AF65-F5344CB8AC3E}">
        <p14:creationId xmlns:p14="http://schemas.microsoft.com/office/powerpoint/2010/main" val="39480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Project Goals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lvl="1" algn="l" rtl="0"/>
            <a:r>
              <a:rPr lang="en-US" b="1" dirty="0"/>
              <a:t>Develop a Functional Tetris Game.</a:t>
            </a:r>
          </a:p>
          <a:p>
            <a:pPr lvl="1" algn="l" rtl="0"/>
            <a:endParaRPr lang="en-US" b="1" dirty="0"/>
          </a:p>
          <a:p>
            <a:pPr lvl="1" algn="l" rtl="0"/>
            <a:r>
              <a:rPr lang="en-US" b="1" dirty="0"/>
              <a:t>Integrate Android App with ESP32.</a:t>
            </a:r>
          </a:p>
          <a:p>
            <a:pPr lvl="1" algn="l" rtl="0"/>
            <a:endParaRPr lang="en-US" b="1" dirty="0"/>
          </a:p>
          <a:p>
            <a:pPr lvl="1" algn="l" rtl="0"/>
            <a:r>
              <a:rPr lang="en-US" b="1" dirty="0"/>
              <a:t>Design and Assemble a 20x40 LED Matrix</a:t>
            </a:r>
            <a:r>
              <a:rPr lang="en-US" dirty="0"/>
              <a:t>.</a:t>
            </a:r>
          </a:p>
          <a:p>
            <a:pPr lvl="1" algn="l" rtl="0"/>
            <a:endParaRPr lang="en-US" dirty="0"/>
          </a:p>
          <a:p>
            <a:pPr lvl="1" algn="l" rtl="0"/>
            <a:r>
              <a:rPr lang="en-US" b="1" dirty="0"/>
              <a:t>Ensure Real-time Communication</a:t>
            </a:r>
            <a:r>
              <a:rPr lang="en-US" dirty="0"/>
              <a:t>.</a:t>
            </a:r>
          </a:p>
          <a:p>
            <a:pPr lvl="1" algn="l" rtl="0"/>
            <a:endParaRPr lang="en-US" dirty="0"/>
          </a:p>
          <a:p>
            <a:pPr lvl="1" algn="l" rtl="0"/>
            <a:r>
              <a:rPr lang="en-US" b="1" dirty="0"/>
              <a:t>Implement Score Tracking and Display</a:t>
            </a:r>
            <a:r>
              <a:rPr lang="en-US" dirty="0"/>
              <a:t>.</a:t>
            </a:r>
          </a:p>
          <a:p>
            <a:pPr lvl="1" algn="l" rtl="0"/>
            <a:endParaRPr lang="en-US" dirty="0"/>
          </a:p>
          <a:p>
            <a:pPr lvl="1" algn="l" rtl="0"/>
            <a:r>
              <a:rPr lang="en-US" b="1" dirty="0"/>
              <a:t>Overcome Technical Challenges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9836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he-IL" sz="3600" b="1" dirty="0">
              <a:solidFill>
                <a:schemeClr val="tx2"/>
              </a:solidFill>
            </a:endParaRPr>
          </a:p>
        </p:txBody>
      </p:sp>
      <p:pic>
        <p:nvPicPr>
          <p:cNvPr id="13" name="מציין מיקום תוכן 12" descr="תמונה שמכילה טקסט, עיצוב גרפי, גרפיקה, גופן&#10;&#10;התיאור נוצר באופן אוטומטי">
            <a:extLst>
              <a:ext uri="{FF2B5EF4-FFF2-40B4-BE49-F238E27FC236}">
                <a16:creationId xmlns:a16="http://schemas.microsoft.com/office/drawing/2014/main" id="{F32123E7-C57F-5085-5646-BE6ADA782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2"/>
          <a:stretch/>
        </p:blipFill>
        <p:spPr>
          <a:xfrm>
            <a:off x="4481244" y="2044176"/>
            <a:ext cx="3229511" cy="3499692"/>
          </a:xfrm>
        </p:spPr>
      </p:pic>
    </p:spTree>
    <p:extLst>
      <p:ext uri="{BB962C8B-B14F-4D97-AF65-F5344CB8AC3E}">
        <p14:creationId xmlns:p14="http://schemas.microsoft.com/office/powerpoint/2010/main" val="101719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Final Physical layout </a:t>
            </a:r>
            <a:endParaRPr lang="he-IL" sz="3600" b="1" dirty="0">
              <a:solidFill>
                <a:schemeClr val="tx2"/>
              </a:solidFill>
            </a:endParaRPr>
          </a:p>
        </p:txBody>
      </p:sp>
      <p:pic>
        <p:nvPicPr>
          <p:cNvPr id="3" name="תמונה 2" descr="תמונה שמכילה טקסט, צילום מסך, קו, עלילה&#10;&#10;התיאור נוצר באופן אוטומטי">
            <a:extLst>
              <a:ext uri="{FF2B5EF4-FFF2-40B4-BE49-F238E27FC236}">
                <a16:creationId xmlns:a16="http://schemas.microsoft.com/office/drawing/2014/main" id="{A7097E9B-9E1B-0B7F-5523-FB32ECFF3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" y="2389616"/>
            <a:ext cx="7335520" cy="3881185"/>
          </a:xfrm>
          <a:prstGeom prst="rect">
            <a:avLst/>
          </a:prstGeom>
        </p:spPr>
      </p:pic>
      <p:sp>
        <p:nvSpPr>
          <p:cNvPr id="6" name="סוגר מסולסל שמאלי 5">
            <a:extLst>
              <a:ext uri="{FF2B5EF4-FFF2-40B4-BE49-F238E27FC236}">
                <a16:creationId xmlns:a16="http://schemas.microsoft.com/office/drawing/2014/main" id="{7460CCF7-13A7-1C35-1702-D176318F5607}"/>
              </a:ext>
            </a:extLst>
          </p:cNvPr>
          <p:cNvSpPr/>
          <p:nvPr/>
        </p:nvSpPr>
        <p:spPr>
          <a:xfrm rot="5400000">
            <a:off x="5280660" y="114300"/>
            <a:ext cx="127000" cy="5120640"/>
          </a:xfrm>
          <a:prstGeom prst="leftBrace">
            <a:avLst>
              <a:gd name="adj1" fmla="val 8333"/>
              <a:gd name="adj2" fmla="val 4960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DF0CAAB-E8D7-4DE9-2C37-C9294456A339}"/>
              </a:ext>
            </a:extLst>
          </p:cNvPr>
          <p:cNvSpPr txBox="1"/>
          <p:nvPr/>
        </p:nvSpPr>
        <p:spPr>
          <a:xfrm>
            <a:off x="4434840" y="2305288"/>
            <a:ext cx="23164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20 LED’s Per Row</a:t>
            </a:r>
            <a:endParaRPr lang="he-IL" dirty="0"/>
          </a:p>
        </p:txBody>
      </p:sp>
      <p:sp>
        <p:nvSpPr>
          <p:cNvPr id="8" name="סוגר מסולסל שמאלי 7">
            <a:extLst>
              <a:ext uri="{FF2B5EF4-FFF2-40B4-BE49-F238E27FC236}">
                <a16:creationId xmlns:a16="http://schemas.microsoft.com/office/drawing/2014/main" id="{DFBF4BDF-B42C-2909-8523-6E91C7A9BE9A}"/>
              </a:ext>
            </a:extLst>
          </p:cNvPr>
          <p:cNvSpPr/>
          <p:nvPr/>
        </p:nvSpPr>
        <p:spPr>
          <a:xfrm>
            <a:off x="2428240" y="2865120"/>
            <a:ext cx="223520" cy="3066305"/>
          </a:xfrm>
          <a:prstGeom prst="leftBrace">
            <a:avLst>
              <a:gd name="adj1" fmla="val 8333"/>
              <a:gd name="adj2" fmla="val 4834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5E31A75-7EF7-A0A2-1576-DBE587E19EC1}"/>
              </a:ext>
            </a:extLst>
          </p:cNvPr>
          <p:cNvSpPr txBox="1"/>
          <p:nvPr/>
        </p:nvSpPr>
        <p:spPr>
          <a:xfrm>
            <a:off x="1294384" y="3659608"/>
            <a:ext cx="142240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40 Rows  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40 * 20 = 800 LEDs</a:t>
            </a:r>
            <a:endParaRPr lang="he-IL" dirty="0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E3F09C64-B93F-11FE-03C3-397DAE87145C}"/>
              </a:ext>
            </a:extLst>
          </p:cNvPr>
          <p:cNvSpPr/>
          <p:nvPr/>
        </p:nvSpPr>
        <p:spPr>
          <a:xfrm>
            <a:off x="1615948" y="4077061"/>
            <a:ext cx="264160" cy="3212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A938D9-A81A-B75B-6471-7B296147F32B}"/>
              </a:ext>
            </a:extLst>
          </p:cNvPr>
          <p:cNvSpPr txBox="1"/>
          <p:nvPr/>
        </p:nvSpPr>
        <p:spPr>
          <a:xfrm>
            <a:off x="10288016" y="2196520"/>
            <a:ext cx="152908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Connected the LED strips like a zigzag shape as a one long strip</a:t>
            </a:r>
          </a:p>
        </p:txBody>
      </p:sp>
      <p:cxnSp>
        <p:nvCxnSpPr>
          <p:cNvPr id="13" name="מחבר: מעוקל 12">
            <a:extLst>
              <a:ext uri="{FF2B5EF4-FFF2-40B4-BE49-F238E27FC236}">
                <a16:creationId xmlns:a16="http://schemas.microsoft.com/office/drawing/2014/main" id="{ED2C89F2-7779-5C4E-00C9-5DF725A0299D}"/>
              </a:ext>
            </a:extLst>
          </p:cNvPr>
          <p:cNvCxnSpPr>
            <a:cxnSpLocks/>
          </p:cNvCxnSpPr>
          <p:nvPr/>
        </p:nvCxnSpPr>
        <p:spPr>
          <a:xfrm rot="10800000">
            <a:off x="10311892" y="4680744"/>
            <a:ext cx="1341120" cy="12700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BA3F493A-7D2F-3C83-77F9-26DA99612982}"/>
              </a:ext>
            </a:extLst>
          </p:cNvPr>
          <p:cNvCxnSpPr/>
          <p:nvPr/>
        </p:nvCxnSpPr>
        <p:spPr>
          <a:xfrm>
            <a:off x="10311892" y="4937760"/>
            <a:ext cx="134112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9885B5F1-E6FA-811B-3102-30B10F714717}"/>
              </a:ext>
            </a:extLst>
          </p:cNvPr>
          <p:cNvCxnSpPr/>
          <p:nvPr/>
        </p:nvCxnSpPr>
        <p:spPr>
          <a:xfrm flipH="1">
            <a:off x="10311892" y="5222240"/>
            <a:ext cx="134112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F0C8E157-072C-48B5-58D5-6449F80E63A0}"/>
              </a:ext>
            </a:extLst>
          </p:cNvPr>
          <p:cNvSpPr txBox="1"/>
          <p:nvPr/>
        </p:nvSpPr>
        <p:spPr>
          <a:xfrm>
            <a:off x="10412984" y="4291848"/>
            <a:ext cx="11988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flow</a:t>
            </a:r>
            <a:endParaRPr lang="he-IL" dirty="0">
              <a:solidFill>
                <a:srgbClr val="0070C0"/>
              </a:solidFill>
            </a:endParaRPr>
          </a:p>
        </p:txBody>
      </p:sp>
      <p:cxnSp>
        <p:nvCxnSpPr>
          <p:cNvPr id="28" name="מחבר ישר 27">
            <a:extLst>
              <a:ext uri="{FF2B5EF4-FFF2-40B4-BE49-F238E27FC236}">
                <a16:creationId xmlns:a16="http://schemas.microsoft.com/office/drawing/2014/main" id="{D07F0624-EBDE-BD93-1706-8E4B21E2B56A}"/>
              </a:ext>
            </a:extLst>
          </p:cNvPr>
          <p:cNvCxnSpPr/>
          <p:nvPr/>
        </p:nvCxnSpPr>
        <p:spPr>
          <a:xfrm>
            <a:off x="5593080" y="3962400"/>
            <a:ext cx="0" cy="104648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מחבר ישר 28">
            <a:extLst>
              <a:ext uri="{FF2B5EF4-FFF2-40B4-BE49-F238E27FC236}">
                <a16:creationId xmlns:a16="http://schemas.microsoft.com/office/drawing/2014/main" id="{55C4B5D0-2923-E014-2C8D-B97389100D28}"/>
              </a:ext>
            </a:extLst>
          </p:cNvPr>
          <p:cNvCxnSpPr>
            <a:cxnSpLocks/>
          </p:cNvCxnSpPr>
          <p:nvPr/>
        </p:nvCxnSpPr>
        <p:spPr>
          <a:xfrm>
            <a:off x="11012424" y="5374640"/>
            <a:ext cx="0" cy="36576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3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Mechanical Layout </a:t>
            </a:r>
            <a:endParaRPr lang="he-IL" sz="3600" b="1" dirty="0">
              <a:solidFill>
                <a:schemeClr val="tx2"/>
              </a:solidFill>
            </a:endParaRPr>
          </a:p>
        </p:txBody>
      </p:sp>
      <p:pic>
        <p:nvPicPr>
          <p:cNvPr id="3" name="מציין מיקום תוכן 2" descr="תמונה שמכילה צילינדר, קיר, שחור, בתוך מבנה&#10;&#10;התיאור נוצר באופן אוטומטי">
            <a:extLst>
              <a:ext uri="{FF2B5EF4-FFF2-40B4-BE49-F238E27FC236}">
                <a16:creationId xmlns:a16="http://schemas.microsoft.com/office/drawing/2014/main" id="{A20078CB-69DC-5989-BCED-9A24944E1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4" y="2743198"/>
            <a:ext cx="2833687" cy="3444987"/>
          </a:xfrm>
        </p:spPr>
      </p:pic>
      <p:pic>
        <p:nvPicPr>
          <p:cNvPr id="7" name="תמונה 6" descr="תמונה שמכילה טקסט, דפוס, אומנות, קשירה&#10;&#10;התיאור נוצר באופן אוטומטי">
            <a:extLst>
              <a:ext uri="{FF2B5EF4-FFF2-40B4-BE49-F238E27FC236}">
                <a16:creationId xmlns:a16="http://schemas.microsoft.com/office/drawing/2014/main" id="{F1A0C6C8-95B5-FC93-A160-A6993FD9C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2743200"/>
            <a:ext cx="2833687" cy="3444986"/>
          </a:xfrm>
          <a:prstGeom prst="rect">
            <a:avLst/>
          </a:prstGeom>
        </p:spPr>
      </p:pic>
      <p:pic>
        <p:nvPicPr>
          <p:cNvPr id="10" name="תמונה 9" descr="תמונה שמכילה טקסט, אומנות, קיר, בחוץ&#10;&#10;התיאור נוצר באופן אוטומטי">
            <a:extLst>
              <a:ext uri="{FF2B5EF4-FFF2-40B4-BE49-F238E27FC236}">
                <a16:creationId xmlns:a16="http://schemas.microsoft.com/office/drawing/2014/main" id="{D066C1B1-69A7-B115-84DF-81757D3E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743200"/>
            <a:ext cx="2833687" cy="3444986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952A387-5E1D-368E-2B1B-806B270E2A66}"/>
              </a:ext>
            </a:extLst>
          </p:cNvPr>
          <p:cNvSpPr txBox="1"/>
          <p:nvPr/>
        </p:nvSpPr>
        <p:spPr>
          <a:xfrm>
            <a:off x="1330960" y="2409936"/>
            <a:ext cx="191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Hangable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83A0B03-F9AC-91C3-6752-967081A2A06C}"/>
              </a:ext>
            </a:extLst>
          </p:cNvPr>
          <p:cNvSpPr txBox="1"/>
          <p:nvPr/>
        </p:nvSpPr>
        <p:spPr>
          <a:xfrm>
            <a:off x="5027676" y="2409936"/>
            <a:ext cx="191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Foldable</a:t>
            </a:r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600BAE0-4C82-31B2-4447-AEA0489AEF7B}"/>
              </a:ext>
            </a:extLst>
          </p:cNvPr>
          <p:cNvSpPr txBox="1"/>
          <p:nvPr/>
        </p:nvSpPr>
        <p:spPr>
          <a:xfrm>
            <a:off x="9041558" y="2369296"/>
            <a:ext cx="19100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Portable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150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Power Consumption and Optimization</a:t>
            </a:r>
            <a:endParaRPr lang="he-IL" sz="36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8">
                <a:extLst>
                  <a:ext uri="{FF2B5EF4-FFF2-40B4-BE49-F238E27FC236}">
                    <a16:creationId xmlns:a16="http://schemas.microsoft.com/office/drawing/2014/main" id="{AD580708-1AC4-7B19-5379-C9CBFBD62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7816" y="2369296"/>
                <a:ext cx="10058400" cy="377750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l" rtl="0">
                  <a:buNone/>
                </a:pPr>
                <a:endParaRPr lang="en-US" dirty="0"/>
              </a:p>
              <a:p>
                <a:pPr marL="0" indent="0" algn="l" rtl="0">
                  <a:buNone/>
                </a:pPr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ased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our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calculations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presentation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𝑠𝑢𝑝𝑝𝑙𝑦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𝑛𝑒𝑒𝑑𝑒𝑑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𝟏𝟕𝟎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𝑾𝒂𝒕𝒕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 algn="l" rtl="0">
                  <a:buNone/>
                </a:pPr>
                <a:r>
                  <a:rPr lang="en-US" b="0" dirty="0"/>
                  <a:t>We </a:t>
                </a:r>
                <a:r>
                  <a:rPr lang="en-US" dirty="0"/>
                  <a:t>applied the </a:t>
                </a:r>
                <a:r>
                  <a:rPr lang="en-US" b="0" dirty="0"/>
                  <a:t>following optimizations to reduce power consumption:</a:t>
                </a:r>
              </a:p>
              <a:p>
                <a:pPr lvl="1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lvl="1" algn="l" rtl="0">
                  <a:buFont typeface="Arial" panose="020B0604020202020204" pitchFamily="34" charset="0"/>
                  <a:buChar char="•"/>
                </a:pPr>
                <a:r>
                  <a:rPr lang="en-US" b="0" dirty="0"/>
                  <a:t>Limited the brightness of the LEDs to 20 out of 255.</a:t>
                </a:r>
              </a:p>
              <a:p>
                <a:pPr lvl="1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lvl="1" algn="l" rtl="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lvl="1"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Limited the colors options in the application to 6 specific colors.</a:t>
                </a:r>
              </a:p>
              <a:p>
                <a:pPr marL="201168" lvl="1" indent="0" algn="l" rtl="0">
                  <a:buNone/>
                </a:pPr>
                <a:endParaRPr lang="en-US" dirty="0"/>
              </a:p>
              <a:p>
                <a:pPr marL="201168" lvl="1" indent="0" algn="l" rtl="0">
                  <a:buNone/>
                </a:pPr>
                <a:endParaRPr lang="en-US" dirty="0"/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100" dirty="0"/>
                  <a:t>With these optimizations we were able to achieve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𝑟𝑒𝑑𝑢𝑐𝑡𝑖𝑜𝑛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00" b="0" dirty="0">
                  <a:ea typeface="Cambria Math" panose="02040503050406030204" pitchFamily="18" charset="0"/>
                </a:endParaRPr>
              </a:p>
              <a:p>
                <a:pPr marL="0" indent="0" algn="l" rtl="0">
                  <a:buNone/>
                </a:pPr>
                <a:r>
                  <a:rPr lang="en-US" sz="2100" dirty="0"/>
                  <a:t>The power supply used is 5v, 10A. </a:t>
                </a:r>
              </a:p>
            </p:txBody>
          </p:sp>
        </mc:Choice>
        <mc:Fallback xmlns="">
          <p:sp>
            <p:nvSpPr>
              <p:cNvPr id="9" name="מציין מיקום תוכן 8">
                <a:extLst>
                  <a:ext uri="{FF2B5EF4-FFF2-40B4-BE49-F238E27FC236}">
                    <a16:creationId xmlns:a16="http://schemas.microsoft.com/office/drawing/2014/main" id="{AD580708-1AC4-7B19-5379-C9CBFBD62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7816" y="2369296"/>
                <a:ext cx="10058400" cy="3777504"/>
              </a:xfrm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תמונה 2">
            <a:extLst>
              <a:ext uri="{FF2B5EF4-FFF2-40B4-BE49-F238E27FC236}">
                <a16:creationId xmlns:a16="http://schemas.microsoft.com/office/drawing/2014/main" id="{435FC81C-D34A-EDD4-1A46-4D0471788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48403"/>
            <a:ext cx="2345266" cy="258941"/>
          </a:xfrm>
          <a:prstGeom prst="rect">
            <a:avLst/>
          </a:prstGeom>
        </p:spPr>
      </p:pic>
      <p:pic>
        <p:nvPicPr>
          <p:cNvPr id="7" name="תמונה 6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D34E0AEA-805F-E21A-8269-6D59487914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t="14605" r="7308" b="32338"/>
          <a:stretch/>
        </p:blipFill>
        <p:spPr>
          <a:xfrm>
            <a:off x="8281417" y="3837270"/>
            <a:ext cx="2345266" cy="12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Tetris Application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/>
          <a:lstStyle/>
          <a:p>
            <a:pPr marL="201168" lvl="1" indent="0" algn="l" rtl="0">
              <a:buNone/>
            </a:pPr>
            <a:endParaRPr lang="en-US" dirty="0"/>
          </a:p>
          <a:p>
            <a:pPr lvl="1" algn="l" rtl="0"/>
            <a:r>
              <a:rPr lang="en-US" dirty="0"/>
              <a:t>Developed Tetris game application in Android Studio.</a:t>
            </a:r>
          </a:p>
          <a:p>
            <a:pPr lvl="1" algn="l" rtl="0"/>
            <a:endParaRPr lang="en-US" dirty="0"/>
          </a:p>
          <a:p>
            <a:pPr lvl="1" algn="l" rtl="0"/>
            <a:r>
              <a:rPr lang="en-US" dirty="0"/>
              <a:t>Application features:</a:t>
            </a:r>
          </a:p>
          <a:p>
            <a:pPr lvl="2" algn="l" rtl="0"/>
            <a:r>
              <a:rPr lang="en-US" dirty="0"/>
              <a:t>Opening frame.</a:t>
            </a:r>
          </a:p>
          <a:p>
            <a:pPr lvl="2" algn="l" rtl="0"/>
            <a:r>
              <a:rPr lang="en-US" dirty="0"/>
              <a:t>Left, Right, Rotate and Drop buttons.</a:t>
            </a:r>
          </a:p>
          <a:p>
            <a:pPr lvl="2" algn="l" rtl="0"/>
            <a:r>
              <a:rPr lang="en-US" dirty="0"/>
              <a:t>Next block review box.</a:t>
            </a:r>
          </a:p>
          <a:p>
            <a:pPr lvl="2" algn="l" rtl="0"/>
            <a:r>
              <a:rPr lang="en-US" dirty="0"/>
              <a:t>Score display.</a:t>
            </a:r>
          </a:p>
          <a:p>
            <a:pPr lvl="2" algn="l" rtl="0"/>
            <a:r>
              <a:rPr lang="en-US" dirty="0"/>
              <a:t>Web socket connection with the esp32.</a:t>
            </a:r>
          </a:p>
          <a:p>
            <a:pPr lvl="2" algn="l" rtl="0"/>
            <a:endParaRPr lang="en-US" dirty="0"/>
          </a:p>
          <a:p>
            <a:pPr lvl="2" algn="l" rtl="0"/>
            <a:endParaRPr lang="he-IL" dirty="0"/>
          </a:p>
        </p:txBody>
      </p:sp>
      <p:pic>
        <p:nvPicPr>
          <p:cNvPr id="3" name="תמונה 2" descr="תמונה שמכילה טקסט, צילום מסך, ריבוע, מלבן&#10;&#10;התיאור נוצר באופן אוטומטי">
            <a:extLst>
              <a:ext uri="{FF2B5EF4-FFF2-40B4-BE49-F238E27FC236}">
                <a16:creationId xmlns:a16="http://schemas.microsoft.com/office/drawing/2014/main" id="{CE955B97-D6A5-7A24-7AD2-39477B9B6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b="5378"/>
          <a:stretch/>
        </p:blipFill>
        <p:spPr>
          <a:xfrm>
            <a:off x="7922642" y="2369296"/>
            <a:ext cx="1983316" cy="2998571"/>
          </a:xfrm>
          <a:prstGeom prst="rect">
            <a:avLst/>
          </a:prstGeom>
        </p:spPr>
      </p:pic>
      <p:pic>
        <p:nvPicPr>
          <p:cNvPr id="7" name="תמונה 6" descr="תמונה שמכילה טקסט, צילום מסך, תרשים, תוכנה גרפית&#10;&#10;התיאור נוצר באופן אוטומטי">
            <a:extLst>
              <a:ext uri="{FF2B5EF4-FFF2-40B4-BE49-F238E27FC236}">
                <a16:creationId xmlns:a16="http://schemas.microsoft.com/office/drawing/2014/main" id="{98170754-82F0-DC5F-BD9E-B94CC56C83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" b="5329"/>
          <a:stretch/>
        </p:blipFill>
        <p:spPr>
          <a:xfrm>
            <a:off x="9982115" y="2369296"/>
            <a:ext cx="1983316" cy="29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Application Classes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dirty="0"/>
              <a:t>MainActivity: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Runs game activity and handle web socket connection  and data transfer.</a:t>
            </a:r>
          </a:p>
          <a:p>
            <a:pPr marL="0" algn="l" rtl="0">
              <a:buNone/>
            </a:pPr>
            <a:r>
              <a:rPr lang="en-US" dirty="0"/>
              <a:t>OpeningActivity: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Runs and handle game opening frame.</a:t>
            </a:r>
          </a:p>
          <a:p>
            <a:pPr marL="0" indent="0" algn="l" rtl="0">
              <a:buNone/>
            </a:pPr>
            <a:r>
              <a:rPr lang="en-US" dirty="0"/>
              <a:t>GameBoardView: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Runs all game functionality including game board display, updating score, block and cells functionality.</a:t>
            </a:r>
          </a:p>
          <a:p>
            <a:pPr marL="0" algn="l" rtl="0">
              <a:buNone/>
            </a:pPr>
            <a:r>
              <a:rPr lang="en-US" dirty="0"/>
              <a:t>GameBoardState: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Holds a list of Blocks on board.</a:t>
            </a:r>
          </a:p>
          <a:p>
            <a:pPr marL="0" algn="l" rtl="0">
              <a:buNone/>
            </a:pPr>
            <a:r>
              <a:rPr lang="en-US" dirty="0"/>
              <a:t> </a:t>
            </a:r>
          </a:p>
          <a:p>
            <a:pPr marL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6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רהיטים, שלט, שולחן&#10;&#10;התיאור נוצר באופן אוטומטי">
            <a:extLst>
              <a:ext uri="{FF2B5EF4-FFF2-40B4-BE49-F238E27FC236}">
                <a16:creationId xmlns:a16="http://schemas.microsoft.com/office/drawing/2014/main" id="{9957834B-9016-BF1C-63ED-A147B6C2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1442721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DAD024AE-17BB-58B8-DF21-A2C9277AC9D0}"/>
              </a:ext>
            </a:extLst>
          </p:cNvPr>
          <p:cNvSpPr txBox="1">
            <a:spLocks/>
          </p:cNvSpPr>
          <p:nvPr/>
        </p:nvSpPr>
        <p:spPr>
          <a:xfrm>
            <a:off x="1067816" y="926575"/>
            <a:ext cx="9829800" cy="1483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600" b="1" dirty="0">
                <a:solidFill>
                  <a:schemeClr val="tx2"/>
                </a:solidFill>
              </a:rPr>
              <a:t>Application Classes</a:t>
            </a:r>
            <a:endParaRPr lang="he-IL" sz="3600" b="1" dirty="0">
              <a:solidFill>
                <a:schemeClr val="tx2"/>
              </a:solidFill>
            </a:endParaRPr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AD580708-1AC4-7B19-5379-C9CBFBD6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16" y="2369296"/>
            <a:ext cx="10058400" cy="377750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dirty="0"/>
              <a:t>BlockFactory: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Creates different types of blocks and assign random color to them.</a:t>
            </a:r>
          </a:p>
          <a:p>
            <a:pPr marL="0" algn="l" rtl="0">
              <a:buNone/>
            </a:pPr>
            <a:r>
              <a:rPr lang="en-US" dirty="0"/>
              <a:t>Block: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Represents a Tetris block and holds a list of cells.</a:t>
            </a:r>
          </a:p>
          <a:p>
            <a:pPr marL="0" indent="0" algn="l" rtl="0">
              <a:buNone/>
            </a:pPr>
            <a:r>
              <a:rPr lang="en-US" dirty="0"/>
              <a:t>Cell:</a:t>
            </a: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dirty="0"/>
              <a:t>Handles the behavior of the cells of each block.</a:t>
            </a:r>
          </a:p>
          <a:p>
            <a:pPr marL="0" algn="l" rtl="0">
              <a:buNone/>
            </a:pPr>
            <a:r>
              <a:rPr lang="en-US" dirty="0"/>
              <a:t> </a:t>
            </a:r>
          </a:p>
          <a:p>
            <a:pPr marL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15940"/>
      </p:ext>
    </p:extLst>
  </p:cSld>
  <p:clrMapOvr>
    <a:masterClrMapping/>
  </p:clrMapOvr>
</p:sld>
</file>

<file path=ppt/theme/theme1.xml><?xml version="1.0" encoding="utf-8"?>
<a:theme xmlns:a="http://schemas.openxmlformats.org/drawingml/2006/main" name="מבט לאחור">
  <a:themeElements>
    <a:clrScheme name="מבט לאחור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3058</TotalTime>
  <Words>743</Words>
  <Application>Microsoft Office PowerPoint</Application>
  <PresentationFormat>מסך רחב</PresentationFormat>
  <Paragraphs>164</Paragraphs>
  <Slides>30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Cambria Math</vt:lpstr>
      <vt:lpstr>Courier New</vt:lpstr>
      <vt:lpstr>מבט לאחור</vt:lpstr>
      <vt:lpstr>Wall Tetris Project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מוחמד  סריס</dc:creator>
  <cp:lastModifiedBy>מוחמד  סריס</cp:lastModifiedBy>
  <cp:revision>12</cp:revision>
  <dcterms:created xsi:type="dcterms:W3CDTF">2024-03-25T10:48:34Z</dcterms:created>
  <dcterms:modified xsi:type="dcterms:W3CDTF">2024-08-20T03:47:11Z</dcterms:modified>
</cp:coreProperties>
</file>